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4" r:id="rId5"/>
    <p:sldId id="265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91C95BC-D155-4829-9995-9B2156AE0C7F}">
          <p14:sldIdLst/>
        </p14:section>
        <p14:section name="Untitled Section" id="{AEFE2FA5-955C-42E1-BDAC-8F287B17ED67}">
          <p14:sldIdLst>
            <p14:sldId id="257"/>
            <p14:sldId id="258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90" autoAdjust="0"/>
  </p:normalViewPr>
  <p:slideViewPr>
    <p:cSldViewPr snapToGrid="0">
      <p:cViewPr varScale="1">
        <p:scale>
          <a:sx n="61" d="100"/>
          <a:sy n="61" d="100"/>
        </p:scale>
        <p:origin x="88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87FD3-D00C-4773-BBBC-5324B34128C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F2022F-93FD-443B-BDDB-3554E813EC78}">
      <dgm:prSet phldrT="[Text]"/>
      <dgm:spPr/>
      <dgm:t>
        <a:bodyPr/>
        <a:lstStyle/>
        <a:p>
          <a:r>
            <a:rPr lang="en-US" dirty="0"/>
            <a:t>Ahmed Emad Elsherbini Ali </a:t>
          </a:r>
        </a:p>
      </dgm:t>
    </dgm:pt>
    <dgm:pt modelId="{4B6A932F-CDE3-4B5D-93A9-0777E3DC235F}" type="parTrans" cxnId="{DA345289-A582-4F17-92F3-319F06C11B0B}">
      <dgm:prSet/>
      <dgm:spPr/>
      <dgm:t>
        <a:bodyPr/>
        <a:lstStyle/>
        <a:p>
          <a:endParaRPr lang="en-US"/>
        </a:p>
      </dgm:t>
    </dgm:pt>
    <dgm:pt modelId="{54FAC2C3-3F47-460D-AA9A-E0B3264F6027}" type="sibTrans" cxnId="{DA345289-A582-4F17-92F3-319F06C11B0B}">
      <dgm:prSet/>
      <dgm:spPr/>
      <dgm:t>
        <a:bodyPr/>
        <a:lstStyle/>
        <a:p>
          <a:endParaRPr lang="en-US"/>
        </a:p>
      </dgm:t>
    </dgm:pt>
    <dgm:pt modelId="{5C273B6E-AD3F-44DD-BF11-77B34D29FD06}">
      <dgm:prSet phldrT="[Text]"/>
      <dgm:spPr/>
      <dgm:t>
        <a:bodyPr/>
        <a:lstStyle/>
        <a:p>
          <a:r>
            <a:rPr lang="en-US" dirty="0"/>
            <a:t>Ahmed Hany Abdelrazek</a:t>
          </a:r>
        </a:p>
      </dgm:t>
    </dgm:pt>
    <dgm:pt modelId="{C2930957-36BB-4024-8F5B-7574F3918EC2}" type="parTrans" cxnId="{DDD95D59-20A0-4572-831C-60DA96A27DFC}">
      <dgm:prSet/>
      <dgm:spPr/>
      <dgm:t>
        <a:bodyPr/>
        <a:lstStyle/>
        <a:p>
          <a:endParaRPr lang="en-US"/>
        </a:p>
      </dgm:t>
    </dgm:pt>
    <dgm:pt modelId="{4F72D4EC-CD8F-41C6-B918-30A241438ED9}" type="sibTrans" cxnId="{DDD95D59-20A0-4572-831C-60DA96A27DFC}">
      <dgm:prSet/>
      <dgm:spPr/>
      <dgm:t>
        <a:bodyPr/>
        <a:lstStyle/>
        <a:p>
          <a:endParaRPr lang="en-US"/>
        </a:p>
      </dgm:t>
    </dgm:pt>
    <dgm:pt modelId="{F1C1ACF4-A06D-4128-9839-68B14C074785}">
      <dgm:prSet phldrT="[Text]"/>
      <dgm:spPr/>
      <dgm:t>
        <a:bodyPr/>
        <a:lstStyle/>
        <a:p>
          <a:r>
            <a:rPr lang="en-US" dirty="0"/>
            <a:t>Kholoud Mohamed Sobeh</a:t>
          </a:r>
        </a:p>
      </dgm:t>
    </dgm:pt>
    <dgm:pt modelId="{E7DC3567-82F5-4A26-A324-22CAFF0A6770}" type="parTrans" cxnId="{2A6B0F71-4F4D-43D4-8785-468151A7B2A4}">
      <dgm:prSet/>
      <dgm:spPr/>
      <dgm:t>
        <a:bodyPr/>
        <a:lstStyle/>
        <a:p>
          <a:endParaRPr lang="en-US"/>
        </a:p>
      </dgm:t>
    </dgm:pt>
    <dgm:pt modelId="{79BFFCB8-10F9-4632-88B2-76AAB3EA95AB}" type="sibTrans" cxnId="{2A6B0F71-4F4D-43D4-8785-468151A7B2A4}">
      <dgm:prSet/>
      <dgm:spPr/>
      <dgm:t>
        <a:bodyPr/>
        <a:lstStyle/>
        <a:p>
          <a:endParaRPr lang="en-US"/>
        </a:p>
      </dgm:t>
    </dgm:pt>
    <dgm:pt modelId="{895E8D09-4FF7-44D4-82BA-BAE9A4F5F8DE}" type="pres">
      <dgm:prSet presAssocID="{68987FD3-D00C-4773-BBBC-5324B34128C9}" presName="Name0" presStyleCnt="0">
        <dgm:presLayoutVars>
          <dgm:chMax val="7"/>
          <dgm:chPref val="7"/>
          <dgm:dir/>
        </dgm:presLayoutVars>
      </dgm:prSet>
      <dgm:spPr/>
    </dgm:pt>
    <dgm:pt modelId="{49701C77-0682-43B5-9BE0-EFF48F603076}" type="pres">
      <dgm:prSet presAssocID="{68987FD3-D00C-4773-BBBC-5324B34128C9}" presName="Name1" presStyleCnt="0"/>
      <dgm:spPr/>
    </dgm:pt>
    <dgm:pt modelId="{AD004BE1-AE36-4BDB-B8A0-C1DA82D8DAB9}" type="pres">
      <dgm:prSet presAssocID="{68987FD3-D00C-4773-BBBC-5324B34128C9}" presName="cycle" presStyleCnt="0"/>
      <dgm:spPr/>
    </dgm:pt>
    <dgm:pt modelId="{CED48371-1B31-4E89-90DF-FB8D5845A42B}" type="pres">
      <dgm:prSet presAssocID="{68987FD3-D00C-4773-BBBC-5324B34128C9}" presName="srcNode" presStyleLbl="node1" presStyleIdx="0" presStyleCnt="3"/>
      <dgm:spPr/>
    </dgm:pt>
    <dgm:pt modelId="{0346059E-15BD-417E-A7AC-1337733E4C0F}" type="pres">
      <dgm:prSet presAssocID="{68987FD3-D00C-4773-BBBC-5324B34128C9}" presName="conn" presStyleLbl="parChTrans1D2" presStyleIdx="0" presStyleCnt="1" custLinFactNeighborX="-67" custLinFactNeighborY="2531"/>
      <dgm:spPr/>
    </dgm:pt>
    <dgm:pt modelId="{C65A384A-B3DF-43BA-A21A-E8B114F382BC}" type="pres">
      <dgm:prSet presAssocID="{68987FD3-D00C-4773-BBBC-5324B34128C9}" presName="extraNode" presStyleLbl="node1" presStyleIdx="0" presStyleCnt="3"/>
      <dgm:spPr/>
    </dgm:pt>
    <dgm:pt modelId="{63CF52F8-C39E-4A26-B499-422DE7AABE4D}" type="pres">
      <dgm:prSet presAssocID="{68987FD3-D00C-4773-BBBC-5324B34128C9}" presName="dstNode" presStyleLbl="node1" presStyleIdx="0" presStyleCnt="3"/>
      <dgm:spPr/>
    </dgm:pt>
    <dgm:pt modelId="{0BA1BFD8-D467-4404-A539-4CDB10C570E4}" type="pres">
      <dgm:prSet presAssocID="{DCF2022F-93FD-443B-BDDB-3554E813EC78}" presName="text_1" presStyleLbl="node1" presStyleIdx="0" presStyleCnt="3">
        <dgm:presLayoutVars>
          <dgm:bulletEnabled val="1"/>
        </dgm:presLayoutVars>
      </dgm:prSet>
      <dgm:spPr/>
    </dgm:pt>
    <dgm:pt modelId="{85572A25-6B32-44B4-A075-2C450719A3C6}" type="pres">
      <dgm:prSet presAssocID="{DCF2022F-93FD-443B-BDDB-3554E813EC78}" presName="accent_1" presStyleCnt="0"/>
      <dgm:spPr/>
    </dgm:pt>
    <dgm:pt modelId="{7168B760-60D3-4EAB-8219-7EB88682D435}" type="pres">
      <dgm:prSet presAssocID="{DCF2022F-93FD-443B-BDDB-3554E813EC78}" presName="accentRepeatNode" presStyleLbl="solidFgAcc1" presStyleIdx="0" presStyleCnt="3"/>
      <dgm:spPr/>
    </dgm:pt>
    <dgm:pt modelId="{AEBC3E25-8D13-4D08-AB92-F00D7AF3DFE9}" type="pres">
      <dgm:prSet presAssocID="{5C273B6E-AD3F-44DD-BF11-77B34D29FD06}" presName="text_2" presStyleLbl="node1" presStyleIdx="1" presStyleCnt="3">
        <dgm:presLayoutVars>
          <dgm:bulletEnabled val="1"/>
        </dgm:presLayoutVars>
      </dgm:prSet>
      <dgm:spPr/>
    </dgm:pt>
    <dgm:pt modelId="{3BF9788B-4381-47E7-A306-4E732049833E}" type="pres">
      <dgm:prSet presAssocID="{5C273B6E-AD3F-44DD-BF11-77B34D29FD06}" presName="accent_2" presStyleCnt="0"/>
      <dgm:spPr/>
    </dgm:pt>
    <dgm:pt modelId="{0F1FB0CB-9027-4ABE-9826-29F6927BF1A3}" type="pres">
      <dgm:prSet presAssocID="{5C273B6E-AD3F-44DD-BF11-77B34D29FD06}" presName="accentRepeatNode" presStyleLbl="solidFgAcc1" presStyleIdx="1" presStyleCnt="3"/>
      <dgm:spPr/>
    </dgm:pt>
    <dgm:pt modelId="{F6666DE7-1A3F-4705-AD7F-7DBE30F90B23}" type="pres">
      <dgm:prSet presAssocID="{F1C1ACF4-A06D-4128-9839-68B14C074785}" presName="text_3" presStyleLbl="node1" presStyleIdx="2" presStyleCnt="3">
        <dgm:presLayoutVars>
          <dgm:bulletEnabled val="1"/>
        </dgm:presLayoutVars>
      </dgm:prSet>
      <dgm:spPr/>
    </dgm:pt>
    <dgm:pt modelId="{1EF31EA2-D603-4AB1-87A5-64622C273DA8}" type="pres">
      <dgm:prSet presAssocID="{F1C1ACF4-A06D-4128-9839-68B14C074785}" presName="accent_3" presStyleCnt="0"/>
      <dgm:spPr/>
    </dgm:pt>
    <dgm:pt modelId="{697833CA-1E89-4628-A6BF-FBCB1B7D44D5}" type="pres">
      <dgm:prSet presAssocID="{F1C1ACF4-A06D-4128-9839-68B14C074785}" presName="accentRepeatNode" presStyleLbl="solidFgAcc1" presStyleIdx="2" presStyleCnt="3"/>
      <dgm:spPr/>
    </dgm:pt>
  </dgm:ptLst>
  <dgm:cxnLst>
    <dgm:cxn modelId="{26FCE103-6D71-419D-A50A-08D62F597952}" type="presOf" srcId="{68987FD3-D00C-4773-BBBC-5324B34128C9}" destId="{895E8D09-4FF7-44D4-82BA-BAE9A4F5F8DE}" srcOrd="0" destOrd="0" presId="urn:microsoft.com/office/officeart/2008/layout/VerticalCurvedList"/>
    <dgm:cxn modelId="{81C6E31B-F15E-4052-81FE-FC8E152AFAA2}" type="presOf" srcId="{F1C1ACF4-A06D-4128-9839-68B14C074785}" destId="{F6666DE7-1A3F-4705-AD7F-7DBE30F90B23}" srcOrd="0" destOrd="0" presId="urn:microsoft.com/office/officeart/2008/layout/VerticalCurvedList"/>
    <dgm:cxn modelId="{0B73EF69-75B3-444F-97AF-95006823277E}" type="presOf" srcId="{DCF2022F-93FD-443B-BDDB-3554E813EC78}" destId="{0BA1BFD8-D467-4404-A539-4CDB10C570E4}" srcOrd="0" destOrd="0" presId="urn:microsoft.com/office/officeart/2008/layout/VerticalCurvedList"/>
    <dgm:cxn modelId="{2A6B0F71-4F4D-43D4-8785-468151A7B2A4}" srcId="{68987FD3-D00C-4773-BBBC-5324B34128C9}" destId="{F1C1ACF4-A06D-4128-9839-68B14C074785}" srcOrd="2" destOrd="0" parTransId="{E7DC3567-82F5-4A26-A324-22CAFF0A6770}" sibTransId="{79BFFCB8-10F9-4632-88B2-76AAB3EA95AB}"/>
    <dgm:cxn modelId="{DDD95D59-20A0-4572-831C-60DA96A27DFC}" srcId="{68987FD3-D00C-4773-BBBC-5324B34128C9}" destId="{5C273B6E-AD3F-44DD-BF11-77B34D29FD06}" srcOrd="1" destOrd="0" parTransId="{C2930957-36BB-4024-8F5B-7574F3918EC2}" sibTransId="{4F72D4EC-CD8F-41C6-B918-30A241438ED9}"/>
    <dgm:cxn modelId="{DA345289-A582-4F17-92F3-319F06C11B0B}" srcId="{68987FD3-D00C-4773-BBBC-5324B34128C9}" destId="{DCF2022F-93FD-443B-BDDB-3554E813EC78}" srcOrd="0" destOrd="0" parTransId="{4B6A932F-CDE3-4B5D-93A9-0777E3DC235F}" sibTransId="{54FAC2C3-3F47-460D-AA9A-E0B3264F6027}"/>
    <dgm:cxn modelId="{D57571AE-B162-4523-BBF5-B5631505B2CB}" type="presOf" srcId="{54FAC2C3-3F47-460D-AA9A-E0B3264F6027}" destId="{0346059E-15BD-417E-A7AC-1337733E4C0F}" srcOrd="0" destOrd="0" presId="urn:microsoft.com/office/officeart/2008/layout/VerticalCurvedList"/>
    <dgm:cxn modelId="{B0A631CA-E078-45F2-A8CD-49B91AAABD7D}" type="presOf" srcId="{5C273B6E-AD3F-44DD-BF11-77B34D29FD06}" destId="{AEBC3E25-8D13-4D08-AB92-F00D7AF3DFE9}" srcOrd="0" destOrd="0" presId="urn:microsoft.com/office/officeart/2008/layout/VerticalCurvedList"/>
    <dgm:cxn modelId="{63667D7E-579F-470F-A384-42D157C7A0E1}" type="presParOf" srcId="{895E8D09-4FF7-44D4-82BA-BAE9A4F5F8DE}" destId="{49701C77-0682-43B5-9BE0-EFF48F603076}" srcOrd="0" destOrd="0" presId="urn:microsoft.com/office/officeart/2008/layout/VerticalCurvedList"/>
    <dgm:cxn modelId="{3ADCD0F6-A207-4901-A2EF-09E0E3DBEBE1}" type="presParOf" srcId="{49701C77-0682-43B5-9BE0-EFF48F603076}" destId="{AD004BE1-AE36-4BDB-B8A0-C1DA82D8DAB9}" srcOrd="0" destOrd="0" presId="urn:microsoft.com/office/officeart/2008/layout/VerticalCurvedList"/>
    <dgm:cxn modelId="{2A89646C-6262-481E-B8E5-7F0C8AAEA6E5}" type="presParOf" srcId="{AD004BE1-AE36-4BDB-B8A0-C1DA82D8DAB9}" destId="{CED48371-1B31-4E89-90DF-FB8D5845A42B}" srcOrd="0" destOrd="0" presId="urn:microsoft.com/office/officeart/2008/layout/VerticalCurvedList"/>
    <dgm:cxn modelId="{B7DF3715-A294-4039-8164-3261ACDD3DF5}" type="presParOf" srcId="{AD004BE1-AE36-4BDB-B8A0-C1DA82D8DAB9}" destId="{0346059E-15BD-417E-A7AC-1337733E4C0F}" srcOrd="1" destOrd="0" presId="urn:microsoft.com/office/officeart/2008/layout/VerticalCurvedList"/>
    <dgm:cxn modelId="{40C7C39F-BD8A-43A6-BB9A-F75819D2E4FB}" type="presParOf" srcId="{AD004BE1-AE36-4BDB-B8A0-C1DA82D8DAB9}" destId="{C65A384A-B3DF-43BA-A21A-E8B114F382BC}" srcOrd="2" destOrd="0" presId="urn:microsoft.com/office/officeart/2008/layout/VerticalCurvedList"/>
    <dgm:cxn modelId="{F227F6D4-890B-478B-BCDD-56C3B0CB8B7A}" type="presParOf" srcId="{AD004BE1-AE36-4BDB-B8A0-C1DA82D8DAB9}" destId="{63CF52F8-C39E-4A26-B499-422DE7AABE4D}" srcOrd="3" destOrd="0" presId="urn:microsoft.com/office/officeart/2008/layout/VerticalCurvedList"/>
    <dgm:cxn modelId="{3E861966-841A-404F-AC2D-6EC5A3CF73FF}" type="presParOf" srcId="{49701C77-0682-43B5-9BE0-EFF48F603076}" destId="{0BA1BFD8-D467-4404-A539-4CDB10C570E4}" srcOrd="1" destOrd="0" presId="urn:microsoft.com/office/officeart/2008/layout/VerticalCurvedList"/>
    <dgm:cxn modelId="{89485964-6993-428D-A87E-34D897BEA390}" type="presParOf" srcId="{49701C77-0682-43B5-9BE0-EFF48F603076}" destId="{85572A25-6B32-44B4-A075-2C450719A3C6}" srcOrd="2" destOrd="0" presId="urn:microsoft.com/office/officeart/2008/layout/VerticalCurvedList"/>
    <dgm:cxn modelId="{DAFC52C9-9D8C-4FC9-82A3-CDDF27281D88}" type="presParOf" srcId="{85572A25-6B32-44B4-A075-2C450719A3C6}" destId="{7168B760-60D3-4EAB-8219-7EB88682D435}" srcOrd="0" destOrd="0" presId="urn:microsoft.com/office/officeart/2008/layout/VerticalCurvedList"/>
    <dgm:cxn modelId="{B145A294-910E-44B4-A09C-C2C11F0ABE94}" type="presParOf" srcId="{49701C77-0682-43B5-9BE0-EFF48F603076}" destId="{AEBC3E25-8D13-4D08-AB92-F00D7AF3DFE9}" srcOrd="3" destOrd="0" presId="urn:microsoft.com/office/officeart/2008/layout/VerticalCurvedList"/>
    <dgm:cxn modelId="{07195DA8-CC6C-4C67-91A8-5E50AAACA531}" type="presParOf" srcId="{49701C77-0682-43B5-9BE0-EFF48F603076}" destId="{3BF9788B-4381-47E7-A306-4E732049833E}" srcOrd="4" destOrd="0" presId="urn:microsoft.com/office/officeart/2008/layout/VerticalCurvedList"/>
    <dgm:cxn modelId="{9309293E-F532-42A5-8C74-02CC6F4F4162}" type="presParOf" srcId="{3BF9788B-4381-47E7-A306-4E732049833E}" destId="{0F1FB0CB-9027-4ABE-9826-29F6927BF1A3}" srcOrd="0" destOrd="0" presId="urn:microsoft.com/office/officeart/2008/layout/VerticalCurvedList"/>
    <dgm:cxn modelId="{A4809A1E-4453-4959-BD75-54D5AEE2036C}" type="presParOf" srcId="{49701C77-0682-43B5-9BE0-EFF48F603076}" destId="{F6666DE7-1A3F-4705-AD7F-7DBE30F90B23}" srcOrd="5" destOrd="0" presId="urn:microsoft.com/office/officeart/2008/layout/VerticalCurvedList"/>
    <dgm:cxn modelId="{103AC87F-B57E-4D9E-8E8A-FE51AC4DDAC2}" type="presParOf" srcId="{49701C77-0682-43B5-9BE0-EFF48F603076}" destId="{1EF31EA2-D603-4AB1-87A5-64622C273DA8}" srcOrd="6" destOrd="0" presId="urn:microsoft.com/office/officeart/2008/layout/VerticalCurvedList"/>
    <dgm:cxn modelId="{04732FE2-441E-44E1-907A-6C675FBC29F8}" type="presParOf" srcId="{1EF31EA2-D603-4AB1-87A5-64622C273DA8}" destId="{697833CA-1E89-4628-A6BF-FBCB1B7D44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AFDB6D1-9227-4378-9206-427B24DB15B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E3150A-A98A-4E5A-9A96-8BDFB390F477}">
      <dgm:prSet/>
      <dgm:spPr/>
      <dgm:t>
        <a:bodyPr/>
        <a:lstStyle/>
        <a:p>
          <a:r>
            <a:rPr lang="en-US" b="0" i="0" baseline="0" dirty="0"/>
            <a:t>Check that at least one item was chosen</a:t>
          </a:r>
          <a:endParaRPr lang="en-US" dirty="0"/>
        </a:p>
      </dgm:t>
    </dgm:pt>
    <dgm:pt modelId="{CBE8681E-353D-4215-B7F8-BF2034F9B07F}" type="parTrans" cxnId="{C9687E11-F4DA-4D1C-A053-D48328FCAF38}">
      <dgm:prSet/>
      <dgm:spPr/>
      <dgm:t>
        <a:bodyPr/>
        <a:lstStyle/>
        <a:p>
          <a:endParaRPr lang="en-US"/>
        </a:p>
      </dgm:t>
    </dgm:pt>
    <dgm:pt modelId="{72290557-EE3A-47E8-8A5B-0E3638E62E02}" type="sibTrans" cxnId="{C9687E11-F4DA-4D1C-A053-D48328FCAF38}">
      <dgm:prSet/>
      <dgm:spPr/>
      <dgm:t>
        <a:bodyPr/>
        <a:lstStyle/>
        <a:p>
          <a:endParaRPr lang="en-US"/>
        </a:p>
      </dgm:t>
    </dgm:pt>
    <dgm:pt modelId="{27ED20B7-2071-4E63-A9E3-9C574ECB2702}" type="pres">
      <dgm:prSet presAssocID="{1AFDB6D1-9227-4378-9206-427B24DB15B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3377F97-3864-4D64-B37E-9336E93F5945}" type="pres">
      <dgm:prSet presAssocID="{E2E3150A-A98A-4E5A-9A96-8BDFB390F477}" presName="horFlow" presStyleCnt="0"/>
      <dgm:spPr/>
    </dgm:pt>
    <dgm:pt modelId="{823E961E-63B1-41A8-A13E-47F68A2611A2}" type="pres">
      <dgm:prSet presAssocID="{E2E3150A-A98A-4E5A-9A96-8BDFB390F477}" presName="bigChev" presStyleLbl="node1" presStyleIdx="0" presStyleCnt="1" custScaleX="511361" custScaleY="526777"/>
      <dgm:spPr/>
    </dgm:pt>
  </dgm:ptLst>
  <dgm:cxnLst>
    <dgm:cxn modelId="{C9687E11-F4DA-4D1C-A053-D48328FCAF38}" srcId="{1AFDB6D1-9227-4378-9206-427B24DB15BB}" destId="{E2E3150A-A98A-4E5A-9A96-8BDFB390F477}" srcOrd="0" destOrd="0" parTransId="{CBE8681E-353D-4215-B7F8-BF2034F9B07F}" sibTransId="{72290557-EE3A-47E8-8A5B-0E3638E62E02}"/>
    <dgm:cxn modelId="{682A5F8D-52E5-4A97-AC78-E06E1FF7240E}" type="presOf" srcId="{1AFDB6D1-9227-4378-9206-427B24DB15BB}" destId="{27ED20B7-2071-4E63-A9E3-9C574ECB2702}" srcOrd="0" destOrd="0" presId="urn:microsoft.com/office/officeart/2005/8/layout/lProcess3"/>
    <dgm:cxn modelId="{4C19BEF8-DD12-41EC-B197-FA23DCBDBE1D}" type="presOf" srcId="{E2E3150A-A98A-4E5A-9A96-8BDFB390F477}" destId="{823E961E-63B1-41A8-A13E-47F68A2611A2}" srcOrd="0" destOrd="0" presId="urn:microsoft.com/office/officeart/2005/8/layout/lProcess3"/>
    <dgm:cxn modelId="{912BE8A0-D342-498E-9067-982C5E1D274D}" type="presParOf" srcId="{27ED20B7-2071-4E63-A9E3-9C574ECB2702}" destId="{93377F97-3864-4D64-B37E-9336E93F5945}" srcOrd="0" destOrd="0" presId="urn:microsoft.com/office/officeart/2005/8/layout/lProcess3"/>
    <dgm:cxn modelId="{940D6235-6BE8-4F56-90F1-F0FD50129995}" type="presParOf" srcId="{93377F97-3864-4D64-B37E-9336E93F5945}" destId="{823E961E-63B1-41A8-A13E-47F68A2611A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FA7743D-3240-4ECF-9FE9-7F10A9DAD74E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1E46AA-0903-4FE2-9F54-0B982099E064}">
      <dgm:prSet/>
      <dgm:spPr/>
      <dgm:t>
        <a:bodyPr/>
        <a:lstStyle/>
        <a:p>
          <a:r>
            <a:rPr lang="en-US" b="0" i="0" baseline="0" dirty="0"/>
            <a:t>Recipt</a:t>
          </a:r>
          <a:endParaRPr lang="en-US" dirty="0"/>
        </a:p>
      </dgm:t>
    </dgm:pt>
    <dgm:pt modelId="{041B7CA7-E012-4EB9-A0FB-4BB976B8C1AD}" type="parTrans" cxnId="{D0EFDAED-7715-4339-9A62-2CE606B10932}">
      <dgm:prSet/>
      <dgm:spPr/>
      <dgm:t>
        <a:bodyPr/>
        <a:lstStyle/>
        <a:p>
          <a:endParaRPr lang="en-US"/>
        </a:p>
      </dgm:t>
    </dgm:pt>
    <dgm:pt modelId="{9E2D27E1-8E5C-4499-ABF4-72333B8018FD}" type="sibTrans" cxnId="{D0EFDAED-7715-4339-9A62-2CE606B10932}">
      <dgm:prSet/>
      <dgm:spPr/>
      <dgm:t>
        <a:bodyPr/>
        <a:lstStyle/>
        <a:p>
          <a:endParaRPr lang="en-US"/>
        </a:p>
      </dgm:t>
    </dgm:pt>
    <dgm:pt modelId="{15B49410-E038-4C25-BA5F-73EF53C59ACF}" type="pres">
      <dgm:prSet presAssocID="{7FA7743D-3240-4ECF-9FE9-7F10A9DAD74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799BFAE-E3B4-43E4-BC5D-0A47519FFB84}" type="pres">
      <dgm:prSet presAssocID="{961E46AA-0903-4FE2-9F54-0B982099E064}" presName="circle1" presStyleLbl="node1" presStyleIdx="0" presStyleCnt="1"/>
      <dgm:spPr/>
    </dgm:pt>
    <dgm:pt modelId="{558BBB21-B286-480D-8A82-CDED2B53B7F2}" type="pres">
      <dgm:prSet presAssocID="{961E46AA-0903-4FE2-9F54-0B982099E064}" presName="space" presStyleCnt="0"/>
      <dgm:spPr/>
    </dgm:pt>
    <dgm:pt modelId="{70EA3490-DF2B-4A4B-96D8-96CDC27C2C87}" type="pres">
      <dgm:prSet presAssocID="{961E46AA-0903-4FE2-9F54-0B982099E064}" presName="rect1" presStyleLbl="alignAcc1" presStyleIdx="0" presStyleCnt="1"/>
      <dgm:spPr/>
    </dgm:pt>
    <dgm:pt modelId="{091FA8D9-CF61-4C95-A9F0-2E0A2DCE8948}" type="pres">
      <dgm:prSet presAssocID="{961E46AA-0903-4FE2-9F54-0B982099E064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AFA74D2D-6B00-4EF2-AE71-925454AA136B}" type="presOf" srcId="{7FA7743D-3240-4ECF-9FE9-7F10A9DAD74E}" destId="{15B49410-E038-4C25-BA5F-73EF53C59ACF}" srcOrd="0" destOrd="0" presId="urn:microsoft.com/office/officeart/2005/8/layout/target3"/>
    <dgm:cxn modelId="{B6358DE1-28BE-4B92-B996-1FB5124ADFE0}" type="presOf" srcId="{961E46AA-0903-4FE2-9F54-0B982099E064}" destId="{70EA3490-DF2B-4A4B-96D8-96CDC27C2C87}" srcOrd="0" destOrd="0" presId="urn:microsoft.com/office/officeart/2005/8/layout/target3"/>
    <dgm:cxn modelId="{D0EFDAED-7715-4339-9A62-2CE606B10932}" srcId="{7FA7743D-3240-4ECF-9FE9-7F10A9DAD74E}" destId="{961E46AA-0903-4FE2-9F54-0B982099E064}" srcOrd="0" destOrd="0" parTransId="{041B7CA7-E012-4EB9-A0FB-4BB976B8C1AD}" sibTransId="{9E2D27E1-8E5C-4499-ABF4-72333B8018FD}"/>
    <dgm:cxn modelId="{ACF497FF-857E-4CCD-A9F3-EFB7D3B58284}" type="presOf" srcId="{961E46AA-0903-4FE2-9F54-0B982099E064}" destId="{091FA8D9-CF61-4C95-A9F0-2E0A2DCE8948}" srcOrd="1" destOrd="0" presId="urn:microsoft.com/office/officeart/2005/8/layout/target3"/>
    <dgm:cxn modelId="{B24233A8-16FB-4304-AC15-FFBCD9EC276A}" type="presParOf" srcId="{15B49410-E038-4C25-BA5F-73EF53C59ACF}" destId="{7799BFAE-E3B4-43E4-BC5D-0A47519FFB84}" srcOrd="0" destOrd="0" presId="urn:microsoft.com/office/officeart/2005/8/layout/target3"/>
    <dgm:cxn modelId="{254720E1-3BF5-4D7F-9E86-66C0D9503ACB}" type="presParOf" srcId="{15B49410-E038-4C25-BA5F-73EF53C59ACF}" destId="{558BBB21-B286-480D-8A82-CDED2B53B7F2}" srcOrd="1" destOrd="0" presId="urn:microsoft.com/office/officeart/2005/8/layout/target3"/>
    <dgm:cxn modelId="{F263E6DC-B605-4084-A3A5-013692E5F221}" type="presParOf" srcId="{15B49410-E038-4C25-BA5F-73EF53C59ACF}" destId="{70EA3490-DF2B-4A4B-96D8-96CDC27C2C87}" srcOrd="2" destOrd="0" presId="urn:microsoft.com/office/officeart/2005/8/layout/target3"/>
    <dgm:cxn modelId="{C531CF11-1C4E-4820-9FED-9A41A7DDD6FF}" type="presParOf" srcId="{15B49410-E038-4C25-BA5F-73EF53C59ACF}" destId="{091FA8D9-CF61-4C95-A9F0-2E0A2DCE894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FA7743D-3240-4ECF-9FE9-7F10A9DAD74E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1E46AA-0903-4FE2-9F54-0B982099E064}">
      <dgm:prSet/>
      <dgm:spPr/>
      <dgm:t>
        <a:bodyPr/>
        <a:lstStyle/>
        <a:p>
          <a:r>
            <a:rPr lang="en-US" b="0" i="0" baseline="0" dirty="0"/>
            <a:t>Menu</a:t>
          </a:r>
          <a:endParaRPr lang="en-US" dirty="0"/>
        </a:p>
      </dgm:t>
    </dgm:pt>
    <dgm:pt modelId="{041B7CA7-E012-4EB9-A0FB-4BB976B8C1AD}" type="parTrans" cxnId="{D0EFDAED-7715-4339-9A62-2CE606B10932}">
      <dgm:prSet/>
      <dgm:spPr/>
      <dgm:t>
        <a:bodyPr/>
        <a:lstStyle/>
        <a:p>
          <a:endParaRPr lang="en-US"/>
        </a:p>
      </dgm:t>
    </dgm:pt>
    <dgm:pt modelId="{9E2D27E1-8E5C-4499-ABF4-72333B8018FD}" type="sibTrans" cxnId="{D0EFDAED-7715-4339-9A62-2CE606B10932}">
      <dgm:prSet/>
      <dgm:spPr/>
      <dgm:t>
        <a:bodyPr/>
        <a:lstStyle/>
        <a:p>
          <a:endParaRPr lang="en-US"/>
        </a:p>
      </dgm:t>
    </dgm:pt>
    <dgm:pt modelId="{15B49410-E038-4C25-BA5F-73EF53C59ACF}" type="pres">
      <dgm:prSet presAssocID="{7FA7743D-3240-4ECF-9FE9-7F10A9DAD74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799BFAE-E3B4-43E4-BC5D-0A47519FFB84}" type="pres">
      <dgm:prSet presAssocID="{961E46AA-0903-4FE2-9F54-0B982099E064}" presName="circle1" presStyleLbl="node1" presStyleIdx="0" presStyleCnt="1" custLinFactNeighborX="-85442" custLinFactNeighborY="1899"/>
      <dgm:spPr/>
    </dgm:pt>
    <dgm:pt modelId="{558BBB21-B286-480D-8A82-CDED2B53B7F2}" type="pres">
      <dgm:prSet presAssocID="{961E46AA-0903-4FE2-9F54-0B982099E064}" presName="space" presStyleCnt="0"/>
      <dgm:spPr/>
    </dgm:pt>
    <dgm:pt modelId="{70EA3490-DF2B-4A4B-96D8-96CDC27C2C87}" type="pres">
      <dgm:prSet presAssocID="{961E46AA-0903-4FE2-9F54-0B982099E064}" presName="rect1" presStyleLbl="alignAcc1" presStyleIdx="0" presStyleCnt="1" custLinFactNeighborX="-21612" custLinFactNeighborY="1266"/>
      <dgm:spPr/>
    </dgm:pt>
    <dgm:pt modelId="{091FA8D9-CF61-4C95-A9F0-2E0A2DCE8948}" type="pres">
      <dgm:prSet presAssocID="{961E46AA-0903-4FE2-9F54-0B982099E064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AFA74D2D-6B00-4EF2-AE71-925454AA136B}" type="presOf" srcId="{7FA7743D-3240-4ECF-9FE9-7F10A9DAD74E}" destId="{15B49410-E038-4C25-BA5F-73EF53C59ACF}" srcOrd="0" destOrd="0" presId="urn:microsoft.com/office/officeart/2005/8/layout/target3"/>
    <dgm:cxn modelId="{B6358DE1-28BE-4B92-B996-1FB5124ADFE0}" type="presOf" srcId="{961E46AA-0903-4FE2-9F54-0B982099E064}" destId="{70EA3490-DF2B-4A4B-96D8-96CDC27C2C87}" srcOrd="0" destOrd="0" presId="urn:microsoft.com/office/officeart/2005/8/layout/target3"/>
    <dgm:cxn modelId="{D0EFDAED-7715-4339-9A62-2CE606B10932}" srcId="{7FA7743D-3240-4ECF-9FE9-7F10A9DAD74E}" destId="{961E46AA-0903-4FE2-9F54-0B982099E064}" srcOrd="0" destOrd="0" parTransId="{041B7CA7-E012-4EB9-A0FB-4BB976B8C1AD}" sibTransId="{9E2D27E1-8E5C-4499-ABF4-72333B8018FD}"/>
    <dgm:cxn modelId="{ACF497FF-857E-4CCD-A9F3-EFB7D3B58284}" type="presOf" srcId="{961E46AA-0903-4FE2-9F54-0B982099E064}" destId="{091FA8D9-CF61-4C95-A9F0-2E0A2DCE8948}" srcOrd="1" destOrd="0" presId="urn:microsoft.com/office/officeart/2005/8/layout/target3"/>
    <dgm:cxn modelId="{B24233A8-16FB-4304-AC15-FFBCD9EC276A}" type="presParOf" srcId="{15B49410-E038-4C25-BA5F-73EF53C59ACF}" destId="{7799BFAE-E3B4-43E4-BC5D-0A47519FFB84}" srcOrd="0" destOrd="0" presId="urn:microsoft.com/office/officeart/2005/8/layout/target3"/>
    <dgm:cxn modelId="{254720E1-3BF5-4D7F-9E86-66C0D9503ACB}" type="presParOf" srcId="{15B49410-E038-4C25-BA5F-73EF53C59ACF}" destId="{558BBB21-B286-480D-8A82-CDED2B53B7F2}" srcOrd="1" destOrd="0" presId="urn:microsoft.com/office/officeart/2005/8/layout/target3"/>
    <dgm:cxn modelId="{F263E6DC-B605-4084-A3A5-013692E5F221}" type="presParOf" srcId="{15B49410-E038-4C25-BA5F-73EF53C59ACF}" destId="{70EA3490-DF2B-4A4B-96D8-96CDC27C2C87}" srcOrd="2" destOrd="0" presId="urn:microsoft.com/office/officeart/2005/8/layout/target3"/>
    <dgm:cxn modelId="{C531CF11-1C4E-4820-9FED-9A41A7DDD6FF}" type="presParOf" srcId="{15B49410-E038-4C25-BA5F-73EF53C59ACF}" destId="{091FA8D9-CF61-4C95-A9F0-2E0A2DCE894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372CB90-33F2-4B5E-854C-36D6020AD0B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6F5892-07B0-4674-A316-1BD0D2A5A611}">
      <dgm:prSet/>
      <dgm:spPr/>
      <dgm:t>
        <a:bodyPr/>
        <a:lstStyle/>
        <a:p>
          <a:r>
            <a:rPr lang="en-US" b="0" i="0" baseline="0" dirty="0"/>
            <a:t>Save Order Successfully</a:t>
          </a:r>
          <a:endParaRPr lang="en-US" dirty="0"/>
        </a:p>
      </dgm:t>
    </dgm:pt>
    <dgm:pt modelId="{89EF6C3C-D359-4934-AB11-2123A0A29A2A}" type="parTrans" cxnId="{4ED6E619-9E8D-4DC5-B8B7-E20BB71347CF}">
      <dgm:prSet/>
      <dgm:spPr/>
      <dgm:t>
        <a:bodyPr/>
        <a:lstStyle/>
        <a:p>
          <a:endParaRPr lang="en-US"/>
        </a:p>
      </dgm:t>
    </dgm:pt>
    <dgm:pt modelId="{818E50CE-07D5-4D4C-88BA-D28EE271C171}" type="sibTrans" cxnId="{4ED6E619-9E8D-4DC5-B8B7-E20BB71347CF}">
      <dgm:prSet/>
      <dgm:spPr/>
      <dgm:t>
        <a:bodyPr/>
        <a:lstStyle/>
        <a:p>
          <a:endParaRPr lang="en-US"/>
        </a:p>
      </dgm:t>
    </dgm:pt>
    <dgm:pt modelId="{A0B73393-366E-49A0-AD76-11A8A11B2743}" type="pres">
      <dgm:prSet presAssocID="{8372CB90-33F2-4B5E-854C-36D6020AD0BB}" presName="CompostProcess" presStyleCnt="0">
        <dgm:presLayoutVars>
          <dgm:dir/>
          <dgm:resizeHandles val="exact"/>
        </dgm:presLayoutVars>
      </dgm:prSet>
      <dgm:spPr/>
    </dgm:pt>
    <dgm:pt modelId="{F8AC9B3E-88D3-4420-A402-6AFA5FFD1629}" type="pres">
      <dgm:prSet presAssocID="{8372CB90-33F2-4B5E-854C-36D6020AD0BB}" presName="arrow" presStyleLbl="bgShp" presStyleIdx="0" presStyleCnt="1" custScaleX="117647"/>
      <dgm:spPr/>
    </dgm:pt>
    <dgm:pt modelId="{A577DBC7-E5DF-47A2-AB84-C2E1AA7502BF}" type="pres">
      <dgm:prSet presAssocID="{8372CB90-33F2-4B5E-854C-36D6020AD0BB}" presName="linearProcess" presStyleCnt="0"/>
      <dgm:spPr/>
    </dgm:pt>
    <dgm:pt modelId="{9773C2AF-D33F-488A-9DE3-4BC7AB7DAC57}" type="pres">
      <dgm:prSet presAssocID="{916F5892-07B0-4674-A316-1BD0D2A5A611}" presName="textNode" presStyleLbl="node1" presStyleIdx="0" presStyleCnt="1" custScaleY="92957" custLinFactNeighborX="-7001" custLinFactNeighborY="4032">
        <dgm:presLayoutVars>
          <dgm:bulletEnabled val="1"/>
        </dgm:presLayoutVars>
      </dgm:prSet>
      <dgm:spPr/>
    </dgm:pt>
  </dgm:ptLst>
  <dgm:cxnLst>
    <dgm:cxn modelId="{16394B13-6D46-475D-A49A-D20A87010CD8}" type="presOf" srcId="{8372CB90-33F2-4B5E-854C-36D6020AD0BB}" destId="{A0B73393-366E-49A0-AD76-11A8A11B2743}" srcOrd="0" destOrd="0" presId="urn:microsoft.com/office/officeart/2005/8/layout/hProcess9"/>
    <dgm:cxn modelId="{4ED6E619-9E8D-4DC5-B8B7-E20BB71347CF}" srcId="{8372CB90-33F2-4B5E-854C-36D6020AD0BB}" destId="{916F5892-07B0-4674-A316-1BD0D2A5A611}" srcOrd="0" destOrd="0" parTransId="{89EF6C3C-D359-4934-AB11-2123A0A29A2A}" sibTransId="{818E50CE-07D5-4D4C-88BA-D28EE271C171}"/>
    <dgm:cxn modelId="{C306C4EC-C68C-46D1-9C0F-61284F120278}" type="presOf" srcId="{916F5892-07B0-4674-A316-1BD0D2A5A611}" destId="{9773C2AF-D33F-488A-9DE3-4BC7AB7DAC57}" srcOrd="0" destOrd="0" presId="urn:microsoft.com/office/officeart/2005/8/layout/hProcess9"/>
    <dgm:cxn modelId="{3038D008-06F4-423F-A25A-646B087016D2}" type="presParOf" srcId="{A0B73393-366E-49A0-AD76-11A8A11B2743}" destId="{F8AC9B3E-88D3-4420-A402-6AFA5FFD1629}" srcOrd="0" destOrd="0" presId="urn:microsoft.com/office/officeart/2005/8/layout/hProcess9"/>
    <dgm:cxn modelId="{4ECE3636-EF3B-4EC5-AA10-90F65B110B4B}" type="presParOf" srcId="{A0B73393-366E-49A0-AD76-11A8A11B2743}" destId="{A577DBC7-E5DF-47A2-AB84-C2E1AA7502BF}" srcOrd="1" destOrd="0" presId="urn:microsoft.com/office/officeart/2005/8/layout/hProcess9"/>
    <dgm:cxn modelId="{6F51AA41-3A76-4D74-8D2B-140E4E95A672}" type="presParOf" srcId="{A577DBC7-E5DF-47A2-AB84-C2E1AA7502BF}" destId="{9773C2AF-D33F-488A-9DE3-4BC7AB7DAC57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DD9C3ED-8D57-4318-AA78-6B4BD147BCD3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93FEC-C3D5-4CE5-AF18-5CF9DFC2093E}">
      <dgm:prSet/>
      <dgm:spPr/>
      <dgm:t>
        <a:bodyPr/>
        <a:lstStyle/>
        <a:p>
          <a:r>
            <a:rPr lang="en-US" b="0" i="0" baseline="0" dirty="0"/>
            <a:t>Exit</a:t>
          </a:r>
          <a:endParaRPr lang="en-US" dirty="0"/>
        </a:p>
      </dgm:t>
    </dgm:pt>
    <dgm:pt modelId="{3A4DDB9E-73A9-4346-A1DA-4F675E7E2356}" type="parTrans" cxnId="{A0CB300B-541C-4611-99EB-A9A62BEE09D8}">
      <dgm:prSet/>
      <dgm:spPr/>
      <dgm:t>
        <a:bodyPr/>
        <a:lstStyle/>
        <a:p>
          <a:endParaRPr lang="en-US"/>
        </a:p>
      </dgm:t>
    </dgm:pt>
    <dgm:pt modelId="{146B6797-79C7-43ED-8A8E-7EF83AADA065}" type="sibTrans" cxnId="{A0CB300B-541C-4611-99EB-A9A62BEE09D8}">
      <dgm:prSet/>
      <dgm:spPr/>
      <dgm:t>
        <a:bodyPr/>
        <a:lstStyle/>
        <a:p>
          <a:endParaRPr lang="en-US"/>
        </a:p>
      </dgm:t>
    </dgm:pt>
    <dgm:pt modelId="{6F7B58BC-0428-46D6-93E4-5E19507E91BD}" type="pres">
      <dgm:prSet presAssocID="{6DD9C3ED-8D57-4318-AA78-6B4BD147BCD3}" presName="linearFlow" presStyleCnt="0">
        <dgm:presLayoutVars>
          <dgm:dir/>
          <dgm:animLvl val="lvl"/>
          <dgm:resizeHandles val="exact"/>
        </dgm:presLayoutVars>
      </dgm:prSet>
      <dgm:spPr/>
    </dgm:pt>
    <dgm:pt modelId="{8C1B835E-C981-4B30-8112-1BD1A3AC7BC7}" type="pres">
      <dgm:prSet presAssocID="{36A93FEC-C3D5-4CE5-AF18-5CF9DFC2093E}" presName="composite" presStyleCnt="0"/>
      <dgm:spPr/>
    </dgm:pt>
    <dgm:pt modelId="{7C3C0F2D-B151-4889-B455-21FBE2A84E16}" type="pres">
      <dgm:prSet presAssocID="{36A93FEC-C3D5-4CE5-AF18-5CF9DFC2093E}" presName="parentText" presStyleLbl="alignNode1" presStyleIdx="0" presStyleCnt="1" custScaleX="250000" custLinFactNeighborX="0" custLinFactNeighborY="27718">
        <dgm:presLayoutVars>
          <dgm:chMax val="1"/>
          <dgm:bulletEnabled val="1"/>
        </dgm:presLayoutVars>
      </dgm:prSet>
      <dgm:spPr>
        <a:prstGeom prst="sun">
          <a:avLst/>
        </a:prstGeom>
      </dgm:spPr>
    </dgm:pt>
    <dgm:pt modelId="{457987AF-0783-400D-9E95-617EA56FEFF4}" type="pres">
      <dgm:prSet presAssocID="{36A93FEC-C3D5-4CE5-AF18-5CF9DFC2093E}" presName="descendantText" presStyleLbl="alignAcc1" presStyleIdx="0" presStyleCnt="1" custFlipVert="1" custScaleX="2740" custLinFactNeighborX="88336" custLinFactNeighborY="55842">
        <dgm:presLayoutVars>
          <dgm:bulletEnabled val="1"/>
        </dgm:presLayoutVars>
      </dgm:prSet>
      <dgm:spPr/>
    </dgm:pt>
  </dgm:ptLst>
  <dgm:cxnLst>
    <dgm:cxn modelId="{A0CB300B-541C-4611-99EB-A9A62BEE09D8}" srcId="{6DD9C3ED-8D57-4318-AA78-6B4BD147BCD3}" destId="{36A93FEC-C3D5-4CE5-AF18-5CF9DFC2093E}" srcOrd="0" destOrd="0" parTransId="{3A4DDB9E-73A9-4346-A1DA-4F675E7E2356}" sibTransId="{146B6797-79C7-43ED-8A8E-7EF83AADA065}"/>
    <dgm:cxn modelId="{CE808E4F-864F-4B93-AD09-530BC5F7699D}" type="presOf" srcId="{36A93FEC-C3D5-4CE5-AF18-5CF9DFC2093E}" destId="{7C3C0F2D-B151-4889-B455-21FBE2A84E16}" srcOrd="0" destOrd="0" presId="urn:microsoft.com/office/officeart/2005/8/layout/chevron2"/>
    <dgm:cxn modelId="{228695A7-0853-4D74-B8F4-E532C798B8CC}" type="presOf" srcId="{6DD9C3ED-8D57-4318-AA78-6B4BD147BCD3}" destId="{6F7B58BC-0428-46D6-93E4-5E19507E91BD}" srcOrd="0" destOrd="0" presId="urn:microsoft.com/office/officeart/2005/8/layout/chevron2"/>
    <dgm:cxn modelId="{228DE910-C453-449B-9C64-DEE5EA74B7A4}" type="presParOf" srcId="{6F7B58BC-0428-46D6-93E4-5E19507E91BD}" destId="{8C1B835E-C981-4B30-8112-1BD1A3AC7BC7}" srcOrd="0" destOrd="0" presId="urn:microsoft.com/office/officeart/2005/8/layout/chevron2"/>
    <dgm:cxn modelId="{4FF96596-8DD7-4A35-BC35-BCA2EDCB5910}" type="presParOf" srcId="{8C1B835E-C981-4B30-8112-1BD1A3AC7BC7}" destId="{7C3C0F2D-B151-4889-B455-21FBE2A84E16}" srcOrd="0" destOrd="0" presId="urn:microsoft.com/office/officeart/2005/8/layout/chevron2"/>
    <dgm:cxn modelId="{AC20BFBE-3258-4B9D-9E9E-1EEBA2DE4ED0}" type="presParOf" srcId="{8C1B835E-C981-4B30-8112-1BD1A3AC7BC7}" destId="{457987AF-0783-400D-9E95-617EA56FEF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DD9C3ED-8D57-4318-AA78-6B4BD147BCD3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93FEC-C3D5-4CE5-AF18-5CF9DFC2093E}">
      <dgm:prSet/>
      <dgm:spPr/>
      <dgm:t>
        <a:bodyPr/>
        <a:lstStyle/>
        <a:p>
          <a:r>
            <a:rPr lang="en-US" b="0" i="0" baseline="0" dirty="0"/>
            <a:t>Search</a:t>
          </a:r>
          <a:endParaRPr lang="en-US" dirty="0"/>
        </a:p>
      </dgm:t>
    </dgm:pt>
    <dgm:pt modelId="{3A4DDB9E-73A9-4346-A1DA-4F675E7E2356}" type="parTrans" cxnId="{A0CB300B-541C-4611-99EB-A9A62BEE09D8}">
      <dgm:prSet/>
      <dgm:spPr/>
      <dgm:t>
        <a:bodyPr/>
        <a:lstStyle/>
        <a:p>
          <a:endParaRPr lang="en-US"/>
        </a:p>
      </dgm:t>
    </dgm:pt>
    <dgm:pt modelId="{146B6797-79C7-43ED-8A8E-7EF83AADA065}" type="sibTrans" cxnId="{A0CB300B-541C-4611-99EB-A9A62BEE09D8}">
      <dgm:prSet/>
      <dgm:spPr/>
      <dgm:t>
        <a:bodyPr/>
        <a:lstStyle/>
        <a:p>
          <a:endParaRPr lang="en-US"/>
        </a:p>
      </dgm:t>
    </dgm:pt>
    <dgm:pt modelId="{6F7B58BC-0428-46D6-93E4-5E19507E91BD}" type="pres">
      <dgm:prSet presAssocID="{6DD9C3ED-8D57-4318-AA78-6B4BD147BCD3}" presName="linearFlow" presStyleCnt="0">
        <dgm:presLayoutVars>
          <dgm:dir/>
          <dgm:animLvl val="lvl"/>
          <dgm:resizeHandles val="exact"/>
        </dgm:presLayoutVars>
      </dgm:prSet>
      <dgm:spPr/>
    </dgm:pt>
    <dgm:pt modelId="{8C1B835E-C981-4B30-8112-1BD1A3AC7BC7}" type="pres">
      <dgm:prSet presAssocID="{36A93FEC-C3D5-4CE5-AF18-5CF9DFC2093E}" presName="composite" presStyleCnt="0"/>
      <dgm:spPr/>
    </dgm:pt>
    <dgm:pt modelId="{7C3C0F2D-B151-4889-B455-21FBE2A84E16}" type="pres">
      <dgm:prSet presAssocID="{36A93FEC-C3D5-4CE5-AF18-5CF9DFC2093E}" presName="parentText" presStyleLbl="alignNode1" presStyleIdx="0" presStyleCnt="1" custScaleX="250000" custLinFactNeighborY="49">
        <dgm:presLayoutVars>
          <dgm:chMax val="1"/>
          <dgm:bulletEnabled val="1"/>
        </dgm:presLayoutVars>
      </dgm:prSet>
      <dgm:spPr>
        <a:prstGeom prst="sun">
          <a:avLst/>
        </a:prstGeom>
      </dgm:spPr>
    </dgm:pt>
    <dgm:pt modelId="{457987AF-0783-400D-9E95-617EA56FEFF4}" type="pres">
      <dgm:prSet presAssocID="{36A93FEC-C3D5-4CE5-AF18-5CF9DFC2093E}" presName="descendantText" presStyleLbl="alignAcc1" presStyleIdx="0" presStyleCnt="1" custFlipVert="1" custScaleX="2740" custLinFactNeighborX="88336" custLinFactNeighborY="55842">
        <dgm:presLayoutVars>
          <dgm:bulletEnabled val="1"/>
        </dgm:presLayoutVars>
      </dgm:prSet>
      <dgm:spPr/>
    </dgm:pt>
  </dgm:ptLst>
  <dgm:cxnLst>
    <dgm:cxn modelId="{A0CB300B-541C-4611-99EB-A9A62BEE09D8}" srcId="{6DD9C3ED-8D57-4318-AA78-6B4BD147BCD3}" destId="{36A93FEC-C3D5-4CE5-AF18-5CF9DFC2093E}" srcOrd="0" destOrd="0" parTransId="{3A4DDB9E-73A9-4346-A1DA-4F675E7E2356}" sibTransId="{146B6797-79C7-43ED-8A8E-7EF83AADA065}"/>
    <dgm:cxn modelId="{CE808E4F-864F-4B93-AD09-530BC5F7699D}" type="presOf" srcId="{36A93FEC-C3D5-4CE5-AF18-5CF9DFC2093E}" destId="{7C3C0F2D-B151-4889-B455-21FBE2A84E16}" srcOrd="0" destOrd="0" presId="urn:microsoft.com/office/officeart/2005/8/layout/chevron2"/>
    <dgm:cxn modelId="{228695A7-0853-4D74-B8F4-E532C798B8CC}" type="presOf" srcId="{6DD9C3ED-8D57-4318-AA78-6B4BD147BCD3}" destId="{6F7B58BC-0428-46D6-93E4-5E19507E91BD}" srcOrd="0" destOrd="0" presId="urn:microsoft.com/office/officeart/2005/8/layout/chevron2"/>
    <dgm:cxn modelId="{228DE910-C453-449B-9C64-DEE5EA74B7A4}" type="presParOf" srcId="{6F7B58BC-0428-46D6-93E4-5E19507E91BD}" destId="{8C1B835E-C981-4B30-8112-1BD1A3AC7BC7}" srcOrd="0" destOrd="0" presId="urn:microsoft.com/office/officeart/2005/8/layout/chevron2"/>
    <dgm:cxn modelId="{4FF96596-8DD7-4A35-BC35-BCA2EDCB5910}" type="presParOf" srcId="{8C1B835E-C981-4B30-8112-1BD1A3AC7BC7}" destId="{7C3C0F2D-B151-4889-B455-21FBE2A84E16}" srcOrd="0" destOrd="0" presId="urn:microsoft.com/office/officeart/2005/8/layout/chevron2"/>
    <dgm:cxn modelId="{AC20BFBE-3258-4B9D-9E9E-1EEBA2DE4ED0}" type="presParOf" srcId="{8C1B835E-C981-4B30-8112-1BD1A3AC7BC7}" destId="{457987AF-0783-400D-9E95-617EA56FEF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6C78B87-484D-40BB-97AA-277323E1637D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538B43-2A68-4B9A-9E24-0E3B0D2DA43C}">
      <dgm:prSet/>
      <dgm:spPr/>
      <dgm:t>
        <a:bodyPr/>
        <a:lstStyle/>
        <a:p>
          <a:r>
            <a:rPr lang="en-US" b="0" i="0" baseline="0"/>
            <a:t>Some Screen Shoot From Code</a:t>
          </a:r>
          <a:endParaRPr lang="en-US"/>
        </a:p>
      </dgm:t>
    </dgm:pt>
    <dgm:pt modelId="{8F2EB3A0-1D0B-4EAA-9CE4-24878723EC39}" type="parTrans" cxnId="{868A68FE-588E-4CAF-B60B-491D58D7C41A}">
      <dgm:prSet/>
      <dgm:spPr/>
      <dgm:t>
        <a:bodyPr/>
        <a:lstStyle/>
        <a:p>
          <a:endParaRPr lang="en-US"/>
        </a:p>
      </dgm:t>
    </dgm:pt>
    <dgm:pt modelId="{09B11DC9-84CF-48FB-90F4-6AB51A124107}" type="sibTrans" cxnId="{868A68FE-588E-4CAF-B60B-491D58D7C41A}">
      <dgm:prSet/>
      <dgm:spPr/>
      <dgm:t>
        <a:bodyPr/>
        <a:lstStyle/>
        <a:p>
          <a:endParaRPr lang="en-US"/>
        </a:p>
      </dgm:t>
    </dgm:pt>
    <dgm:pt modelId="{ED567D7E-D174-4C23-A9CE-31B3BD728BCF}" type="pres">
      <dgm:prSet presAssocID="{36C78B87-484D-40BB-97AA-277323E1637D}" presName="Name0" presStyleCnt="0">
        <dgm:presLayoutVars>
          <dgm:dir/>
          <dgm:resizeHandles val="exact"/>
        </dgm:presLayoutVars>
      </dgm:prSet>
      <dgm:spPr/>
    </dgm:pt>
    <dgm:pt modelId="{D8D729A2-E0FE-48FB-9F99-36A9498E4E86}" type="pres">
      <dgm:prSet presAssocID="{36C78B87-484D-40BB-97AA-277323E1637D}" presName="fgShape" presStyleLbl="fgShp" presStyleIdx="0" presStyleCnt="1"/>
      <dgm:spPr/>
    </dgm:pt>
    <dgm:pt modelId="{2AED6540-6899-4DAC-8198-3591514A5A82}" type="pres">
      <dgm:prSet presAssocID="{36C78B87-484D-40BB-97AA-277323E1637D}" presName="linComp" presStyleCnt="0"/>
      <dgm:spPr/>
    </dgm:pt>
    <dgm:pt modelId="{BE05AF06-F1C1-4F86-86BC-5466AE20777F}" type="pres">
      <dgm:prSet presAssocID="{B6538B43-2A68-4B9A-9E24-0E3B0D2DA43C}" presName="compNode" presStyleCnt="0"/>
      <dgm:spPr/>
    </dgm:pt>
    <dgm:pt modelId="{7091173F-04B8-4B1A-B163-EA0E0C6F65A0}" type="pres">
      <dgm:prSet presAssocID="{B6538B43-2A68-4B9A-9E24-0E3B0D2DA43C}" presName="bkgdShape" presStyleLbl="node1" presStyleIdx="0" presStyleCnt="1"/>
      <dgm:spPr/>
    </dgm:pt>
    <dgm:pt modelId="{1D0A5138-DFB8-4CB9-918E-6CC3DFC3ADDF}" type="pres">
      <dgm:prSet presAssocID="{B6538B43-2A68-4B9A-9E24-0E3B0D2DA43C}" presName="nodeTx" presStyleLbl="node1" presStyleIdx="0" presStyleCnt="1">
        <dgm:presLayoutVars>
          <dgm:bulletEnabled val="1"/>
        </dgm:presLayoutVars>
      </dgm:prSet>
      <dgm:spPr/>
    </dgm:pt>
    <dgm:pt modelId="{88A0AECF-6DCF-493B-8DAF-2FDEF32DCEFB}" type="pres">
      <dgm:prSet presAssocID="{B6538B43-2A68-4B9A-9E24-0E3B0D2DA43C}" presName="invisiNode" presStyleLbl="node1" presStyleIdx="0" presStyleCnt="1"/>
      <dgm:spPr/>
    </dgm:pt>
    <dgm:pt modelId="{21285F38-C54D-4865-93B2-E0F5765CB752}" type="pres">
      <dgm:prSet presAssocID="{B6538B43-2A68-4B9A-9E24-0E3B0D2DA43C}" presName="imagNode" presStyleLbl="fgImgPlace1" presStyleIdx="0" presStyleCnt="1"/>
      <dgm:spPr/>
    </dgm:pt>
  </dgm:ptLst>
  <dgm:cxnLst>
    <dgm:cxn modelId="{4DA4F00F-670E-499E-BCA3-58C4E4EDE7F5}" type="presOf" srcId="{36C78B87-484D-40BB-97AA-277323E1637D}" destId="{ED567D7E-D174-4C23-A9CE-31B3BD728BCF}" srcOrd="0" destOrd="0" presId="urn:microsoft.com/office/officeart/2005/8/layout/hList7"/>
    <dgm:cxn modelId="{39B89C48-FC6E-42EE-9626-A47A0F943918}" type="presOf" srcId="{B6538B43-2A68-4B9A-9E24-0E3B0D2DA43C}" destId="{7091173F-04B8-4B1A-B163-EA0E0C6F65A0}" srcOrd="0" destOrd="0" presId="urn:microsoft.com/office/officeart/2005/8/layout/hList7"/>
    <dgm:cxn modelId="{D01A9D5A-0DF3-4BA0-ADB0-4E0EC8678D9C}" type="presOf" srcId="{B6538B43-2A68-4B9A-9E24-0E3B0D2DA43C}" destId="{1D0A5138-DFB8-4CB9-918E-6CC3DFC3ADDF}" srcOrd="1" destOrd="0" presId="urn:microsoft.com/office/officeart/2005/8/layout/hList7"/>
    <dgm:cxn modelId="{868A68FE-588E-4CAF-B60B-491D58D7C41A}" srcId="{36C78B87-484D-40BB-97AA-277323E1637D}" destId="{B6538B43-2A68-4B9A-9E24-0E3B0D2DA43C}" srcOrd="0" destOrd="0" parTransId="{8F2EB3A0-1D0B-4EAA-9CE4-24878723EC39}" sibTransId="{09B11DC9-84CF-48FB-90F4-6AB51A124107}"/>
    <dgm:cxn modelId="{BE5DC0F2-F0BB-4DF0-97EC-0A527470F99A}" type="presParOf" srcId="{ED567D7E-D174-4C23-A9CE-31B3BD728BCF}" destId="{D8D729A2-E0FE-48FB-9F99-36A9498E4E86}" srcOrd="0" destOrd="0" presId="urn:microsoft.com/office/officeart/2005/8/layout/hList7"/>
    <dgm:cxn modelId="{E5295023-B7A1-4EFA-989D-CC3DE937F522}" type="presParOf" srcId="{ED567D7E-D174-4C23-A9CE-31B3BD728BCF}" destId="{2AED6540-6899-4DAC-8198-3591514A5A82}" srcOrd="1" destOrd="0" presId="urn:microsoft.com/office/officeart/2005/8/layout/hList7"/>
    <dgm:cxn modelId="{4ABA36F8-F8C2-4287-B9DF-4360FD0B47F5}" type="presParOf" srcId="{2AED6540-6899-4DAC-8198-3591514A5A82}" destId="{BE05AF06-F1C1-4F86-86BC-5466AE20777F}" srcOrd="0" destOrd="0" presId="urn:microsoft.com/office/officeart/2005/8/layout/hList7"/>
    <dgm:cxn modelId="{7DD95080-DB23-461D-B7F5-E497931DBD98}" type="presParOf" srcId="{BE05AF06-F1C1-4F86-86BC-5466AE20777F}" destId="{7091173F-04B8-4B1A-B163-EA0E0C6F65A0}" srcOrd="0" destOrd="0" presId="urn:microsoft.com/office/officeart/2005/8/layout/hList7"/>
    <dgm:cxn modelId="{4C18C5E5-C46C-4F0A-8EF2-1579F976BD44}" type="presParOf" srcId="{BE05AF06-F1C1-4F86-86BC-5466AE20777F}" destId="{1D0A5138-DFB8-4CB9-918E-6CC3DFC3ADDF}" srcOrd="1" destOrd="0" presId="urn:microsoft.com/office/officeart/2005/8/layout/hList7"/>
    <dgm:cxn modelId="{7D7EC378-B833-4393-ABCF-2EA0E5951E64}" type="presParOf" srcId="{BE05AF06-F1C1-4F86-86BC-5466AE20777F}" destId="{88A0AECF-6DCF-493B-8DAF-2FDEF32DCEFB}" srcOrd="2" destOrd="0" presId="urn:microsoft.com/office/officeart/2005/8/layout/hList7"/>
    <dgm:cxn modelId="{F41561E9-2345-432D-98A9-550ED40F7117}" type="presParOf" srcId="{BE05AF06-F1C1-4F86-86BC-5466AE20777F}" destId="{21285F38-C54D-4865-93B2-E0F5765CB75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F5B046A-C8D2-4F5F-8E5B-C68D2910B21E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0"/>
      <dgm:spPr/>
    </dgm:pt>
    <dgm:pt modelId="{B9A266C1-D32B-4EC3-AF9F-4A397EAC4F12}">
      <dgm:prSet phldrT="[Text]" phldr="1"/>
      <dgm:spPr/>
      <dgm:t>
        <a:bodyPr/>
        <a:lstStyle/>
        <a:p>
          <a:endParaRPr lang="en-US"/>
        </a:p>
      </dgm:t>
    </dgm:pt>
    <dgm:pt modelId="{F8CD5F95-FE64-4998-9462-69A6B8B888E0}" type="parTrans" cxnId="{4EEEE27F-AF9E-449D-9CC0-062F0E49A174}">
      <dgm:prSet/>
      <dgm:spPr/>
      <dgm:t>
        <a:bodyPr/>
        <a:lstStyle/>
        <a:p>
          <a:endParaRPr lang="en-US"/>
        </a:p>
      </dgm:t>
    </dgm:pt>
    <dgm:pt modelId="{97128063-587A-4FBD-BEE8-EDF82C7B15DF}" type="sibTrans" cxnId="{4EEEE27F-AF9E-449D-9CC0-062F0E49A174}">
      <dgm:prSet/>
      <dgm:spPr/>
      <dgm:t>
        <a:bodyPr/>
        <a:lstStyle/>
        <a:p>
          <a:endParaRPr lang="en-US"/>
        </a:p>
      </dgm:t>
    </dgm:pt>
    <dgm:pt modelId="{C701B23F-3AFE-4606-AA2E-33869F7AF35E}">
      <dgm:prSet phldrT="[Text]" phldr="1"/>
      <dgm:spPr/>
      <dgm:t>
        <a:bodyPr/>
        <a:lstStyle/>
        <a:p>
          <a:endParaRPr lang="en-US"/>
        </a:p>
      </dgm:t>
    </dgm:pt>
    <dgm:pt modelId="{18A6D115-AB62-4625-86A8-2DEF7FBC6D7E}" type="parTrans" cxnId="{E841E9D2-6B81-4FE3-A032-2DDEC5DECA5A}">
      <dgm:prSet/>
      <dgm:spPr/>
      <dgm:t>
        <a:bodyPr/>
        <a:lstStyle/>
        <a:p>
          <a:endParaRPr lang="en-US"/>
        </a:p>
      </dgm:t>
    </dgm:pt>
    <dgm:pt modelId="{0E91668E-4FC9-45DD-B64F-6F359E53E831}" type="sibTrans" cxnId="{E841E9D2-6B81-4FE3-A032-2DDEC5DECA5A}">
      <dgm:prSet/>
      <dgm:spPr/>
      <dgm:t>
        <a:bodyPr/>
        <a:lstStyle/>
        <a:p>
          <a:endParaRPr lang="en-US"/>
        </a:p>
      </dgm:t>
    </dgm:pt>
    <dgm:pt modelId="{2D36A611-2F24-4201-8D43-B4643FB8C8BC}">
      <dgm:prSet phldrT="[Text]" phldr="1"/>
      <dgm:spPr/>
      <dgm:t>
        <a:bodyPr/>
        <a:lstStyle/>
        <a:p>
          <a:endParaRPr lang="en-US"/>
        </a:p>
      </dgm:t>
    </dgm:pt>
    <dgm:pt modelId="{F3FED94F-9E87-465A-A7C9-CCE6DF63F2CF}" type="parTrans" cxnId="{B6818D61-B8A7-4532-8C21-1BA8D7469184}">
      <dgm:prSet/>
      <dgm:spPr/>
      <dgm:t>
        <a:bodyPr/>
        <a:lstStyle/>
        <a:p>
          <a:endParaRPr lang="en-US"/>
        </a:p>
      </dgm:t>
    </dgm:pt>
    <dgm:pt modelId="{A4843F15-84FC-4939-A55E-462CA82479EA}" type="sibTrans" cxnId="{B6818D61-B8A7-4532-8C21-1BA8D7469184}">
      <dgm:prSet/>
      <dgm:spPr/>
      <dgm:t>
        <a:bodyPr/>
        <a:lstStyle/>
        <a:p>
          <a:endParaRPr lang="en-US"/>
        </a:p>
      </dgm:t>
    </dgm:pt>
    <dgm:pt modelId="{4840309E-0C04-422E-8DE2-6A68ED9899A4}" type="pres">
      <dgm:prSet presAssocID="{3F5B046A-C8D2-4F5F-8E5B-C68D2910B21E}" presName="Name0" presStyleCnt="0">
        <dgm:presLayoutVars>
          <dgm:dir/>
          <dgm:resizeHandles val="exact"/>
        </dgm:presLayoutVars>
      </dgm:prSet>
      <dgm:spPr/>
    </dgm:pt>
    <dgm:pt modelId="{4E358BA2-0FB4-4F6E-8632-CB8A78B7D5DB}" type="pres">
      <dgm:prSet presAssocID="{3F5B046A-C8D2-4F5F-8E5B-C68D2910B21E}" presName="arrow" presStyleLbl="bgShp" presStyleIdx="0" presStyleCnt="1"/>
      <dgm:spPr/>
    </dgm:pt>
    <dgm:pt modelId="{9585FDD3-70A3-43A9-B277-51823E8497DD}" type="pres">
      <dgm:prSet presAssocID="{3F5B046A-C8D2-4F5F-8E5B-C68D2910B21E}" presName="points" presStyleCnt="0"/>
      <dgm:spPr/>
    </dgm:pt>
    <dgm:pt modelId="{E0808828-E7EA-4A8E-B9FB-3D6E29731A3A}" type="pres">
      <dgm:prSet presAssocID="{B9A266C1-D32B-4EC3-AF9F-4A397EAC4F12}" presName="compositeA" presStyleCnt="0"/>
      <dgm:spPr/>
    </dgm:pt>
    <dgm:pt modelId="{CE59937D-DDBB-4B95-BE5F-BE4D96A62AE5}" type="pres">
      <dgm:prSet presAssocID="{B9A266C1-D32B-4EC3-AF9F-4A397EAC4F12}" presName="textA" presStyleLbl="revTx" presStyleIdx="0" presStyleCnt="3">
        <dgm:presLayoutVars>
          <dgm:bulletEnabled val="1"/>
        </dgm:presLayoutVars>
      </dgm:prSet>
      <dgm:spPr/>
    </dgm:pt>
    <dgm:pt modelId="{5F277204-F44B-40F0-811F-A6658BF33076}" type="pres">
      <dgm:prSet presAssocID="{B9A266C1-D32B-4EC3-AF9F-4A397EAC4F12}" presName="circleA" presStyleLbl="node1" presStyleIdx="0" presStyleCnt="3"/>
      <dgm:spPr/>
    </dgm:pt>
    <dgm:pt modelId="{D9D2DCFE-3333-42B7-9471-C3C5FCE6CAA3}" type="pres">
      <dgm:prSet presAssocID="{B9A266C1-D32B-4EC3-AF9F-4A397EAC4F12}" presName="spaceA" presStyleCnt="0"/>
      <dgm:spPr/>
    </dgm:pt>
    <dgm:pt modelId="{A2B0B125-562B-4C4C-8B90-83B06F7182AD}" type="pres">
      <dgm:prSet presAssocID="{97128063-587A-4FBD-BEE8-EDF82C7B15DF}" presName="space" presStyleCnt="0"/>
      <dgm:spPr/>
    </dgm:pt>
    <dgm:pt modelId="{6BB4A6FD-0316-4827-932E-9BF8602FB358}" type="pres">
      <dgm:prSet presAssocID="{C701B23F-3AFE-4606-AA2E-33869F7AF35E}" presName="compositeB" presStyleCnt="0"/>
      <dgm:spPr/>
    </dgm:pt>
    <dgm:pt modelId="{48027FF5-DDCB-448A-A804-CBF5A4726FCC}" type="pres">
      <dgm:prSet presAssocID="{C701B23F-3AFE-4606-AA2E-33869F7AF35E}" presName="textB" presStyleLbl="revTx" presStyleIdx="1" presStyleCnt="3">
        <dgm:presLayoutVars>
          <dgm:bulletEnabled val="1"/>
        </dgm:presLayoutVars>
      </dgm:prSet>
      <dgm:spPr/>
    </dgm:pt>
    <dgm:pt modelId="{E9D3D9C9-0AF0-45A7-94D6-9F4E7C910807}" type="pres">
      <dgm:prSet presAssocID="{C701B23F-3AFE-4606-AA2E-33869F7AF35E}" presName="circleB" presStyleLbl="node1" presStyleIdx="1" presStyleCnt="3" custLinFactY="-200000" custLinFactNeighborX="89885" custLinFactNeighborY="-233281"/>
      <dgm:spPr/>
    </dgm:pt>
    <dgm:pt modelId="{C0E913AA-4FB4-49C8-BA43-5F44C86837BE}" type="pres">
      <dgm:prSet presAssocID="{C701B23F-3AFE-4606-AA2E-33869F7AF35E}" presName="spaceB" presStyleCnt="0"/>
      <dgm:spPr/>
    </dgm:pt>
    <dgm:pt modelId="{B611F709-B577-44D4-8A22-472EB2D1198B}" type="pres">
      <dgm:prSet presAssocID="{0E91668E-4FC9-45DD-B64F-6F359E53E831}" presName="space" presStyleCnt="0"/>
      <dgm:spPr/>
    </dgm:pt>
    <dgm:pt modelId="{A23A9A9B-C1E2-4D12-96D9-9C43660F7927}" type="pres">
      <dgm:prSet presAssocID="{2D36A611-2F24-4201-8D43-B4643FB8C8BC}" presName="compositeA" presStyleCnt="0"/>
      <dgm:spPr/>
    </dgm:pt>
    <dgm:pt modelId="{F4FD4578-5911-4141-B358-097A3DEDF15C}" type="pres">
      <dgm:prSet presAssocID="{2D36A611-2F24-4201-8D43-B4643FB8C8BC}" presName="textA" presStyleLbl="revTx" presStyleIdx="2" presStyleCnt="3">
        <dgm:presLayoutVars>
          <dgm:bulletEnabled val="1"/>
        </dgm:presLayoutVars>
      </dgm:prSet>
      <dgm:spPr/>
    </dgm:pt>
    <dgm:pt modelId="{91851F99-661A-4232-B958-59FD3D4ACE84}" type="pres">
      <dgm:prSet presAssocID="{2D36A611-2F24-4201-8D43-B4643FB8C8BC}" presName="circleA" presStyleLbl="node1" presStyleIdx="2" presStyleCnt="3"/>
      <dgm:spPr/>
    </dgm:pt>
    <dgm:pt modelId="{05F3E6E9-E4DC-4D56-BAA3-B0A679BA5FC5}" type="pres">
      <dgm:prSet presAssocID="{2D36A611-2F24-4201-8D43-B4643FB8C8BC}" presName="spaceA" presStyleCnt="0"/>
      <dgm:spPr/>
    </dgm:pt>
  </dgm:ptLst>
  <dgm:cxnLst>
    <dgm:cxn modelId="{8EBCF32C-C2F6-4FA7-A997-92DDBEF7D38C}" type="presOf" srcId="{3F5B046A-C8D2-4F5F-8E5B-C68D2910B21E}" destId="{4840309E-0C04-422E-8DE2-6A68ED9899A4}" srcOrd="0" destOrd="0" presId="urn:microsoft.com/office/officeart/2005/8/layout/hProcess11"/>
    <dgm:cxn modelId="{EFFE2436-AF13-449E-875F-99A180D22A87}" type="presOf" srcId="{C701B23F-3AFE-4606-AA2E-33869F7AF35E}" destId="{48027FF5-DDCB-448A-A804-CBF5A4726FCC}" srcOrd="0" destOrd="0" presId="urn:microsoft.com/office/officeart/2005/8/layout/hProcess11"/>
    <dgm:cxn modelId="{B6818D61-B8A7-4532-8C21-1BA8D7469184}" srcId="{3F5B046A-C8D2-4F5F-8E5B-C68D2910B21E}" destId="{2D36A611-2F24-4201-8D43-B4643FB8C8BC}" srcOrd="2" destOrd="0" parTransId="{F3FED94F-9E87-465A-A7C9-CCE6DF63F2CF}" sibTransId="{A4843F15-84FC-4939-A55E-462CA82479EA}"/>
    <dgm:cxn modelId="{740F2373-0BFC-46D1-B784-72644F60332E}" type="presOf" srcId="{2D36A611-2F24-4201-8D43-B4643FB8C8BC}" destId="{F4FD4578-5911-4141-B358-097A3DEDF15C}" srcOrd="0" destOrd="0" presId="urn:microsoft.com/office/officeart/2005/8/layout/hProcess11"/>
    <dgm:cxn modelId="{4EEEE27F-AF9E-449D-9CC0-062F0E49A174}" srcId="{3F5B046A-C8D2-4F5F-8E5B-C68D2910B21E}" destId="{B9A266C1-D32B-4EC3-AF9F-4A397EAC4F12}" srcOrd="0" destOrd="0" parTransId="{F8CD5F95-FE64-4998-9462-69A6B8B888E0}" sibTransId="{97128063-587A-4FBD-BEE8-EDF82C7B15DF}"/>
    <dgm:cxn modelId="{E841E9D2-6B81-4FE3-A032-2DDEC5DECA5A}" srcId="{3F5B046A-C8D2-4F5F-8E5B-C68D2910B21E}" destId="{C701B23F-3AFE-4606-AA2E-33869F7AF35E}" srcOrd="1" destOrd="0" parTransId="{18A6D115-AB62-4625-86A8-2DEF7FBC6D7E}" sibTransId="{0E91668E-4FC9-45DD-B64F-6F359E53E831}"/>
    <dgm:cxn modelId="{F3DBBBE8-ABDE-4511-91C3-FF0D59CA46F1}" type="presOf" srcId="{B9A266C1-D32B-4EC3-AF9F-4A397EAC4F12}" destId="{CE59937D-DDBB-4B95-BE5F-BE4D96A62AE5}" srcOrd="0" destOrd="0" presId="urn:microsoft.com/office/officeart/2005/8/layout/hProcess11"/>
    <dgm:cxn modelId="{2EEEF96D-F860-4746-9FF0-4821E305341E}" type="presParOf" srcId="{4840309E-0C04-422E-8DE2-6A68ED9899A4}" destId="{4E358BA2-0FB4-4F6E-8632-CB8A78B7D5DB}" srcOrd="0" destOrd="0" presId="urn:microsoft.com/office/officeart/2005/8/layout/hProcess11"/>
    <dgm:cxn modelId="{E019AAB4-8F2D-408A-BEAA-26EEED4EF6B4}" type="presParOf" srcId="{4840309E-0C04-422E-8DE2-6A68ED9899A4}" destId="{9585FDD3-70A3-43A9-B277-51823E8497DD}" srcOrd="1" destOrd="0" presId="urn:microsoft.com/office/officeart/2005/8/layout/hProcess11"/>
    <dgm:cxn modelId="{AAF2763F-2440-4F9F-84F1-BD48F20A332F}" type="presParOf" srcId="{9585FDD3-70A3-43A9-B277-51823E8497DD}" destId="{E0808828-E7EA-4A8E-B9FB-3D6E29731A3A}" srcOrd="0" destOrd="0" presId="urn:microsoft.com/office/officeart/2005/8/layout/hProcess11"/>
    <dgm:cxn modelId="{95A1028B-4FA1-4F02-BCC0-A9D12EE0F04F}" type="presParOf" srcId="{E0808828-E7EA-4A8E-B9FB-3D6E29731A3A}" destId="{CE59937D-DDBB-4B95-BE5F-BE4D96A62AE5}" srcOrd="0" destOrd="0" presId="urn:microsoft.com/office/officeart/2005/8/layout/hProcess11"/>
    <dgm:cxn modelId="{6CBEEAF0-D0F3-4681-9741-C21CF589F422}" type="presParOf" srcId="{E0808828-E7EA-4A8E-B9FB-3D6E29731A3A}" destId="{5F277204-F44B-40F0-811F-A6658BF33076}" srcOrd="1" destOrd="0" presId="urn:microsoft.com/office/officeart/2005/8/layout/hProcess11"/>
    <dgm:cxn modelId="{656CA29A-F01A-48D7-B359-8ADC38068FF7}" type="presParOf" srcId="{E0808828-E7EA-4A8E-B9FB-3D6E29731A3A}" destId="{D9D2DCFE-3333-42B7-9471-C3C5FCE6CAA3}" srcOrd="2" destOrd="0" presId="urn:microsoft.com/office/officeart/2005/8/layout/hProcess11"/>
    <dgm:cxn modelId="{99F12885-CCAA-44DF-83FF-8C77F803269A}" type="presParOf" srcId="{9585FDD3-70A3-43A9-B277-51823E8497DD}" destId="{A2B0B125-562B-4C4C-8B90-83B06F7182AD}" srcOrd="1" destOrd="0" presId="urn:microsoft.com/office/officeart/2005/8/layout/hProcess11"/>
    <dgm:cxn modelId="{0716636C-E221-42FA-8986-6952DB34767E}" type="presParOf" srcId="{9585FDD3-70A3-43A9-B277-51823E8497DD}" destId="{6BB4A6FD-0316-4827-932E-9BF8602FB358}" srcOrd="2" destOrd="0" presId="urn:microsoft.com/office/officeart/2005/8/layout/hProcess11"/>
    <dgm:cxn modelId="{BAD4D703-5783-48B0-8E4E-A7657B934335}" type="presParOf" srcId="{6BB4A6FD-0316-4827-932E-9BF8602FB358}" destId="{48027FF5-DDCB-448A-A804-CBF5A4726FCC}" srcOrd="0" destOrd="0" presId="urn:microsoft.com/office/officeart/2005/8/layout/hProcess11"/>
    <dgm:cxn modelId="{971094F6-35ED-43D5-9185-24A98935F5C2}" type="presParOf" srcId="{6BB4A6FD-0316-4827-932E-9BF8602FB358}" destId="{E9D3D9C9-0AF0-45A7-94D6-9F4E7C910807}" srcOrd="1" destOrd="0" presId="urn:microsoft.com/office/officeart/2005/8/layout/hProcess11"/>
    <dgm:cxn modelId="{DB762084-79D8-44DF-868C-F75EECBC254D}" type="presParOf" srcId="{6BB4A6FD-0316-4827-932E-9BF8602FB358}" destId="{C0E913AA-4FB4-49C8-BA43-5F44C86837BE}" srcOrd="2" destOrd="0" presId="urn:microsoft.com/office/officeart/2005/8/layout/hProcess11"/>
    <dgm:cxn modelId="{9DB0B600-EB39-48B4-A02F-B92D0FEE00B5}" type="presParOf" srcId="{9585FDD3-70A3-43A9-B277-51823E8497DD}" destId="{B611F709-B577-44D4-8A22-472EB2D1198B}" srcOrd="3" destOrd="0" presId="urn:microsoft.com/office/officeart/2005/8/layout/hProcess11"/>
    <dgm:cxn modelId="{0E328337-D983-47C4-8432-00A04DC0AE73}" type="presParOf" srcId="{9585FDD3-70A3-43A9-B277-51823E8497DD}" destId="{A23A9A9B-C1E2-4D12-96D9-9C43660F7927}" srcOrd="4" destOrd="0" presId="urn:microsoft.com/office/officeart/2005/8/layout/hProcess11"/>
    <dgm:cxn modelId="{5D363156-5070-4584-B1C5-2ABC29728A12}" type="presParOf" srcId="{A23A9A9B-C1E2-4D12-96D9-9C43660F7927}" destId="{F4FD4578-5911-4141-B358-097A3DEDF15C}" srcOrd="0" destOrd="0" presId="urn:microsoft.com/office/officeart/2005/8/layout/hProcess11"/>
    <dgm:cxn modelId="{332FE802-8ABF-4837-8E2E-CC5588B8D7FB}" type="presParOf" srcId="{A23A9A9B-C1E2-4D12-96D9-9C43660F7927}" destId="{91851F99-661A-4232-B958-59FD3D4ACE84}" srcOrd="1" destOrd="0" presId="urn:microsoft.com/office/officeart/2005/8/layout/hProcess11"/>
    <dgm:cxn modelId="{8CF07AC8-0AD3-471F-B8D5-B3614159E032}" type="presParOf" srcId="{A23A9A9B-C1E2-4D12-96D9-9C43660F7927}" destId="{05F3E6E9-E4DC-4D56-BAA3-B0A679BA5FC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3EBD455-54E3-4150-963E-7118C739570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0"/>
      <dgm:spPr/>
    </dgm:pt>
    <dgm:pt modelId="{4731AD1F-F1DC-45F3-927A-EE3F099CE01C}">
      <dgm:prSet phldrT="[Text]" phldr="1"/>
      <dgm:spPr/>
      <dgm:t>
        <a:bodyPr/>
        <a:lstStyle/>
        <a:p>
          <a:endParaRPr lang="en-US"/>
        </a:p>
      </dgm:t>
    </dgm:pt>
    <dgm:pt modelId="{96EDEDED-17AE-4C13-9551-0FE2994F7609}" type="parTrans" cxnId="{F7E6195C-13D5-4A91-A138-2ECA2D881557}">
      <dgm:prSet/>
      <dgm:spPr/>
      <dgm:t>
        <a:bodyPr/>
        <a:lstStyle/>
        <a:p>
          <a:endParaRPr lang="en-US"/>
        </a:p>
      </dgm:t>
    </dgm:pt>
    <dgm:pt modelId="{6EA96AC5-C330-4322-9E3E-970524911CD8}" type="sibTrans" cxnId="{F7E6195C-13D5-4A91-A138-2ECA2D881557}">
      <dgm:prSet/>
      <dgm:spPr/>
      <dgm:t>
        <a:bodyPr/>
        <a:lstStyle/>
        <a:p>
          <a:endParaRPr lang="en-US"/>
        </a:p>
      </dgm:t>
    </dgm:pt>
    <dgm:pt modelId="{BF5F7BD2-1D95-4D62-9249-F6E0889985B4}">
      <dgm:prSet phldrT="[Text]" phldr="1"/>
      <dgm:spPr/>
      <dgm:t>
        <a:bodyPr/>
        <a:lstStyle/>
        <a:p>
          <a:endParaRPr lang="en-US"/>
        </a:p>
      </dgm:t>
    </dgm:pt>
    <dgm:pt modelId="{A28A596F-1BF3-4995-BA02-50C182B79E31}" type="parTrans" cxnId="{D2B11DF2-68F5-4E99-84C2-56DFABDE219B}">
      <dgm:prSet/>
      <dgm:spPr/>
      <dgm:t>
        <a:bodyPr/>
        <a:lstStyle/>
        <a:p>
          <a:endParaRPr lang="en-US"/>
        </a:p>
      </dgm:t>
    </dgm:pt>
    <dgm:pt modelId="{A06A5513-FCAC-4A58-95DA-BE8761C4C0E4}" type="sibTrans" cxnId="{D2B11DF2-68F5-4E99-84C2-56DFABDE219B}">
      <dgm:prSet/>
      <dgm:spPr/>
      <dgm:t>
        <a:bodyPr/>
        <a:lstStyle/>
        <a:p>
          <a:endParaRPr lang="en-US"/>
        </a:p>
      </dgm:t>
    </dgm:pt>
    <dgm:pt modelId="{02D17355-E096-4170-802A-AECC7FBD783C}">
      <dgm:prSet phldrT="[Text]" phldr="1"/>
      <dgm:spPr/>
      <dgm:t>
        <a:bodyPr/>
        <a:lstStyle/>
        <a:p>
          <a:endParaRPr lang="en-US"/>
        </a:p>
      </dgm:t>
    </dgm:pt>
    <dgm:pt modelId="{CEF115D5-63A2-4BAE-B8A0-B63393F55F2D}" type="parTrans" cxnId="{00B28422-D53D-40F6-A837-9017A873A382}">
      <dgm:prSet/>
      <dgm:spPr/>
      <dgm:t>
        <a:bodyPr/>
        <a:lstStyle/>
        <a:p>
          <a:endParaRPr lang="en-US"/>
        </a:p>
      </dgm:t>
    </dgm:pt>
    <dgm:pt modelId="{5FB32E4E-5A17-495F-83D7-F337CA2D1EA4}" type="sibTrans" cxnId="{00B28422-D53D-40F6-A837-9017A873A382}">
      <dgm:prSet/>
      <dgm:spPr/>
      <dgm:t>
        <a:bodyPr/>
        <a:lstStyle/>
        <a:p>
          <a:endParaRPr lang="en-US"/>
        </a:p>
      </dgm:t>
    </dgm:pt>
    <dgm:pt modelId="{454EE330-3B15-4EBD-BF39-9973B0C64B1B}" type="pres">
      <dgm:prSet presAssocID="{03EBD455-54E3-4150-963E-7118C739570B}" presName="Name0" presStyleCnt="0">
        <dgm:presLayoutVars>
          <dgm:dir/>
          <dgm:resizeHandles val="exact"/>
        </dgm:presLayoutVars>
      </dgm:prSet>
      <dgm:spPr/>
    </dgm:pt>
    <dgm:pt modelId="{38BF528A-CB50-4548-BB0F-F8F75A950777}" type="pres">
      <dgm:prSet presAssocID="{03EBD455-54E3-4150-963E-7118C739570B}" presName="arrow" presStyleLbl="bgShp" presStyleIdx="0" presStyleCnt="1"/>
      <dgm:spPr/>
    </dgm:pt>
    <dgm:pt modelId="{49A080AC-2A2A-4DEC-9B01-5E806BEDB694}" type="pres">
      <dgm:prSet presAssocID="{03EBD455-54E3-4150-963E-7118C739570B}" presName="points" presStyleCnt="0"/>
      <dgm:spPr/>
    </dgm:pt>
    <dgm:pt modelId="{8D012EAF-9EC2-4D0E-944E-10F40301F1EB}" type="pres">
      <dgm:prSet presAssocID="{4731AD1F-F1DC-45F3-927A-EE3F099CE01C}" presName="compositeA" presStyleCnt="0"/>
      <dgm:spPr/>
    </dgm:pt>
    <dgm:pt modelId="{F46E7629-87C9-4086-9390-C84FAF849F9A}" type="pres">
      <dgm:prSet presAssocID="{4731AD1F-F1DC-45F3-927A-EE3F099CE01C}" presName="textA" presStyleLbl="revTx" presStyleIdx="0" presStyleCnt="3">
        <dgm:presLayoutVars>
          <dgm:bulletEnabled val="1"/>
        </dgm:presLayoutVars>
      </dgm:prSet>
      <dgm:spPr/>
    </dgm:pt>
    <dgm:pt modelId="{BD25789C-F06F-4609-BD5A-A40EC9052BFD}" type="pres">
      <dgm:prSet presAssocID="{4731AD1F-F1DC-45F3-927A-EE3F099CE01C}" presName="circleA" presStyleLbl="node1" presStyleIdx="0" presStyleCnt="3"/>
      <dgm:spPr/>
    </dgm:pt>
    <dgm:pt modelId="{76981210-5D44-4396-A38C-F8C8C05242A9}" type="pres">
      <dgm:prSet presAssocID="{4731AD1F-F1DC-45F3-927A-EE3F099CE01C}" presName="spaceA" presStyleCnt="0"/>
      <dgm:spPr/>
    </dgm:pt>
    <dgm:pt modelId="{F5056429-D225-4008-9EA1-064B4A99723A}" type="pres">
      <dgm:prSet presAssocID="{6EA96AC5-C330-4322-9E3E-970524911CD8}" presName="space" presStyleCnt="0"/>
      <dgm:spPr/>
    </dgm:pt>
    <dgm:pt modelId="{F9B2874A-046D-4356-B164-BEA9D0DCAE8C}" type="pres">
      <dgm:prSet presAssocID="{BF5F7BD2-1D95-4D62-9249-F6E0889985B4}" presName="compositeB" presStyleCnt="0"/>
      <dgm:spPr/>
    </dgm:pt>
    <dgm:pt modelId="{924972BA-D965-46F7-A59C-992E3A64B394}" type="pres">
      <dgm:prSet presAssocID="{BF5F7BD2-1D95-4D62-9249-F6E0889985B4}" presName="textB" presStyleLbl="revTx" presStyleIdx="1" presStyleCnt="3">
        <dgm:presLayoutVars>
          <dgm:bulletEnabled val="1"/>
        </dgm:presLayoutVars>
      </dgm:prSet>
      <dgm:spPr/>
    </dgm:pt>
    <dgm:pt modelId="{B1346261-C2AB-49DA-A3BC-5781FA1BE42D}" type="pres">
      <dgm:prSet presAssocID="{BF5F7BD2-1D95-4D62-9249-F6E0889985B4}" presName="circleB" presStyleLbl="node1" presStyleIdx="1" presStyleCnt="3"/>
      <dgm:spPr/>
    </dgm:pt>
    <dgm:pt modelId="{D0FE7EA6-7B2D-4F9C-8267-7E062C7AA041}" type="pres">
      <dgm:prSet presAssocID="{BF5F7BD2-1D95-4D62-9249-F6E0889985B4}" presName="spaceB" presStyleCnt="0"/>
      <dgm:spPr/>
    </dgm:pt>
    <dgm:pt modelId="{4044FA58-9790-4385-BF6C-3478ED7E66CC}" type="pres">
      <dgm:prSet presAssocID="{A06A5513-FCAC-4A58-95DA-BE8761C4C0E4}" presName="space" presStyleCnt="0"/>
      <dgm:spPr/>
    </dgm:pt>
    <dgm:pt modelId="{C61348FD-1FF2-4BE4-9F1A-48226B80DA6C}" type="pres">
      <dgm:prSet presAssocID="{02D17355-E096-4170-802A-AECC7FBD783C}" presName="compositeA" presStyleCnt="0"/>
      <dgm:spPr/>
    </dgm:pt>
    <dgm:pt modelId="{2F399D3E-8869-4CFB-BA17-068D0F55079B}" type="pres">
      <dgm:prSet presAssocID="{02D17355-E096-4170-802A-AECC7FBD783C}" presName="textA" presStyleLbl="revTx" presStyleIdx="2" presStyleCnt="3">
        <dgm:presLayoutVars>
          <dgm:bulletEnabled val="1"/>
        </dgm:presLayoutVars>
      </dgm:prSet>
      <dgm:spPr/>
    </dgm:pt>
    <dgm:pt modelId="{5FBA337E-04C0-4EE7-9295-A33616D8D1A6}" type="pres">
      <dgm:prSet presAssocID="{02D17355-E096-4170-802A-AECC7FBD783C}" presName="circleA" presStyleLbl="node1" presStyleIdx="2" presStyleCnt="3"/>
      <dgm:spPr/>
    </dgm:pt>
    <dgm:pt modelId="{1DEFA549-449B-4281-BB01-155C64187FEF}" type="pres">
      <dgm:prSet presAssocID="{02D17355-E096-4170-802A-AECC7FBD783C}" presName="spaceA" presStyleCnt="0"/>
      <dgm:spPr/>
    </dgm:pt>
  </dgm:ptLst>
  <dgm:cxnLst>
    <dgm:cxn modelId="{00B28422-D53D-40F6-A837-9017A873A382}" srcId="{03EBD455-54E3-4150-963E-7118C739570B}" destId="{02D17355-E096-4170-802A-AECC7FBD783C}" srcOrd="2" destOrd="0" parTransId="{CEF115D5-63A2-4BAE-B8A0-B63393F55F2D}" sibTransId="{5FB32E4E-5A17-495F-83D7-F337CA2D1EA4}"/>
    <dgm:cxn modelId="{A0F34C29-0721-491A-B53F-AEE46A352989}" type="presOf" srcId="{BF5F7BD2-1D95-4D62-9249-F6E0889985B4}" destId="{924972BA-D965-46F7-A59C-992E3A64B394}" srcOrd="0" destOrd="0" presId="urn:microsoft.com/office/officeart/2005/8/layout/hProcess11"/>
    <dgm:cxn modelId="{F7E6195C-13D5-4A91-A138-2ECA2D881557}" srcId="{03EBD455-54E3-4150-963E-7118C739570B}" destId="{4731AD1F-F1DC-45F3-927A-EE3F099CE01C}" srcOrd="0" destOrd="0" parTransId="{96EDEDED-17AE-4C13-9551-0FE2994F7609}" sibTransId="{6EA96AC5-C330-4322-9E3E-970524911CD8}"/>
    <dgm:cxn modelId="{15E56065-781E-46A7-BED9-8F3A34DA0A86}" type="presOf" srcId="{03EBD455-54E3-4150-963E-7118C739570B}" destId="{454EE330-3B15-4EBD-BF39-9973B0C64B1B}" srcOrd="0" destOrd="0" presId="urn:microsoft.com/office/officeart/2005/8/layout/hProcess11"/>
    <dgm:cxn modelId="{E30FE9AC-A552-473F-A4B8-0CE6FA083346}" type="presOf" srcId="{4731AD1F-F1DC-45F3-927A-EE3F099CE01C}" destId="{F46E7629-87C9-4086-9390-C84FAF849F9A}" srcOrd="0" destOrd="0" presId="urn:microsoft.com/office/officeart/2005/8/layout/hProcess11"/>
    <dgm:cxn modelId="{E5663BE6-D2F0-4172-85BA-F755179FFB22}" type="presOf" srcId="{02D17355-E096-4170-802A-AECC7FBD783C}" destId="{2F399D3E-8869-4CFB-BA17-068D0F55079B}" srcOrd="0" destOrd="0" presId="urn:microsoft.com/office/officeart/2005/8/layout/hProcess11"/>
    <dgm:cxn modelId="{D2B11DF2-68F5-4E99-84C2-56DFABDE219B}" srcId="{03EBD455-54E3-4150-963E-7118C739570B}" destId="{BF5F7BD2-1D95-4D62-9249-F6E0889985B4}" srcOrd="1" destOrd="0" parTransId="{A28A596F-1BF3-4995-BA02-50C182B79E31}" sibTransId="{A06A5513-FCAC-4A58-95DA-BE8761C4C0E4}"/>
    <dgm:cxn modelId="{0593EF16-A2D0-4620-8982-FE66DDF62519}" type="presParOf" srcId="{454EE330-3B15-4EBD-BF39-9973B0C64B1B}" destId="{38BF528A-CB50-4548-BB0F-F8F75A950777}" srcOrd="0" destOrd="0" presId="urn:microsoft.com/office/officeart/2005/8/layout/hProcess11"/>
    <dgm:cxn modelId="{5F024F12-F04C-4D10-9FF7-28733A9A87AC}" type="presParOf" srcId="{454EE330-3B15-4EBD-BF39-9973B0C64B1B}" destId="{49A080AC-2A2A-4DEC-9B01-5E806BEDB694}" srcOrd="1" destOrd="0" presId="urn:microsoft.com/office/officeart/2005/8/layout/hProcess11"/>
    <dgm:cxn modelId="{16946690-61D1-4F46-8224-C3D2CDA0E158}" type="presParOf" srcId="{49A080AC-2A2A-4DEC-9B01-5E806BEDB694}" destId="{8D012EAF-9EC2-4D0E-944E-10F40301F1EB}" srcOrd="0" destOrd="0" presId="urn:microsoft.com/office/officeart/2005/8/layout/hProcess11"/>
    <dgm:cxn modelId="{7B1F6C80-DEA3-43E6-B62B-3CFE89B9CD4A}" type="presParOf" srcId="{8D012EAF-9EC2-4D0E-944E-10F40301F1EB}" destId="{F46E7629-87C9-4086-9390-C84FAF849F9A}" srcOrd="0" destOrd="0" presId="urn:microsoft.com/office/officeart/2005/8/layout/hProcess11"/>
    <dgm:cxn modelId="{E509DC16-D114-4106-BA1D-A536C8503862}" type="presParOf" srcId="{8D012EAF-9EC2-4D0E-944E-10F40301F1EB}" destId="{BD25789C-F06F-4609-BD5A-A40EC9052BFD}" srcOrd="1" destOrd="0" presId="urn:microsoft.com/office/officeart/2005/8/layout/hProcess11"/>
    <dgm:cxn modelId="{141A6243-6433-4DDB-8582-DBD6B80DAE28}" type="presParOf" srcId="{8D012EAF-9EC2-4D0E-944E-10F40301F1EB}" destId="{76981210-5D44-4396-A38C-F8C8C05242A9}" srcOrd="2" destOrd="0" presId="urn:microsoft.com/office/officeart/2005/8/layout/hProcess11"/>
    <dgm:cxn modelId="{E2A36992-ABBD-4B82-A999-B201FAD55924}" type="presParOf" srcId="{49A080AC-2A2A-4DEC-9B01-5E806BEDB694}" destId="{F5056429-D225-4008-9EA1-064B4A99723A}" srcOrd="1" destOrd="0" presId="urn:microsoft.com/office/officeart/2005/8/layout/hProcess11"/>
    <dgm:cxn modelId="{80FA00FB-15C3-4F71-8B08-DD7598F39162}" type="presParOf" srcId="{49A080AC-2A2A-4DEC-9B01-5E806BEDB694}" destId="{F9B2874A-046D-4356-B164-BEA9D0DCAE8C}" srcOrd="2" destOrd="0" presId="urn:microsoft.com/office/officeart/2005/8/layout/hProcess11"/>
    <dgm:cxn modelId="{A457B25D-CF06-4DF3-A254-5035988DA4C1}" type="presParOf" srcId="{F9B2874A-046D-4356-B164-BEA9D0DCAE8C}" destId="{924972BA-D965-46F7-A59C-992E3A64B394}" srcOrd="0" destOrd="0" presId="urn:microsoft.com/office/officeart/2005/8/layout/hProcess11"/>
    <dgm:cxn modelId="{21BEC285-2729-4F51-A4F3-295111426842}" type="presParOf" srcId="{F9B2874A-046D-4356-B164-BEA9D0DCAE8C}" destId="{B1346261-C2AB-49DA-A3BC-5781FA1BE42D}" srcOrd="1" destOrd="0" presId="urn:microsoft.com/office/officeart/2005/8/layout/hProcess11"/>
    <dgm:cxn modelId="{D20E8CA3-247F-4F02-A7B8-1916B1C9F594}" type="presParOf" srcId="{F9B2874A-046D-4356-B164-BEA9D0DCAE8C}" destId="{D0FE7EA6-7B2D-4F9C-8267-7E062C7AA041}" srcOrd="2" destOrd="0" presId="urn:microsoft.com/office/officeart/2005/8/layout/hProcess11"/>
    <dgm:cxn modelId="{EFA938D6-5136-41A9-81E8-5D56615B0DF6}" type="presParOf" srcId="{49A080AC-2A2A-4DEC-9B01-5E806BEDB694}" destId="{4044FA58-9790-4385-BF6C-3478ED7E66CC}" srcOrd="3" destOrd="0" presId="urn:microsoft.com/office/officeart/2005/8/layout/hProcess11"/>
    <dgm:cxn modelId="{B84FFFF6-3903-4857-A454-FE4DA2593CB8}" type="presParOf" srcId="{49A080AC-2A2A-4DEC-9B01-5E806BEDB694}" destId="{C61348FD-1FF2-4BE4-9F1A-48226B80DA6C}" srcOrd="4" destOrd="0" presId="urn:microsoft.com/office/officeart/2005/8/layout/hProcess11"/>
    <dgm:cxn modelId="{D4E0E4B2-7CF1-466A-A3D2-AA56F7274952}" type="presParOf" srcId="{C61348FD-1FF2-4BE4-9F1A-48226B80DA6C}" destId="{2F399D3E-8869-4CFB-BA17-068D0F55079B}" srcOrd="0" destOrd="0" presId="urn:microsoft.com/office/officeart/2005/8/layout/hProcess11"/>
    <dgm:cxn modelId="{1C3C13A8-305F-4F4C-B324-1384033725D4}" type="presParOf" srcId="{C61348FD-1FF2-4BE4-9F1A-48226B80DA6C}" destId="{5FBA337E-04C0-4EE7-9295-A33616D8D1A6}" srcOrd="1" destOrd="0" presId="urn:microsoft.com/office/officeart/2005/8/layout/hProcess11"/>
    <dgm:cxn modelId="{35F42CAB-62C7-46B1-91FC-6802F1129D88}" type="presParOf" srcId="{C61348FD-1FF2-4BE4-9F1A-48226B80DA6C}" destId="{1DEFA549-449B-4281-BB01-155C64187F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824D05B-AFE8-4F28-9D0B-FBB0660480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29D70C2E-2984-4CAF-A8EE-956911966193}">
      <dgm:prSet phldrT="[Text]" phldr="1"/>
      <dgm:spPr/>
      <dgm:t>
        <a:bodyPr/>
        <a:lstStyle/>
        <a:p>
          <a:endParaRPr lang="en-US" dirty="0"/>
        </a:p>
      </dgm:t>
    </dgm:pt>
    <dgm:pt modelId="{AEF87CF3-30B6-4D05-ABA4-0E57728D2A23}" type="sibTrans" cxnId="{4F9D7624-808F-475A-8CA3-3577C20AEF7C}">
      <dgm:prSet/>
      <dgm:spPr/>
      <dgm:t>
        <a:bodyPr/>
        <a:lstStyle/>
        <a:p>
          <a:endParaRPr lang="en-US"/>
        </a:p>
      </dgm:t>
    </dgm:pt>
    <dgm:pt modelId="{D8C380DE-3A87-442F-ABAD-F5D8BBBD74C4}" type="parTrans" cxnId="{4F9D7624-808F-475A-8CA3-3577C20AEF7C}">
      <dgm:prSet/>
      <dgm:spPr/>
      <dgm:t>
        <a:bodyPr/>
        <a:lstStyle/>
        <a:p>
          <a:endParaRPr lang="en-US"/>
        </a:p>
      </dgm:t>
    </dgm:pt>
    <dgm:pt modelId="{49EC64D5-6192-4750-94B6-76824A02BF4B}" type="pres">
      <dgm:prSet presAssocID="{7824D05B-AFE8-4F28-9D0B-FBB066048060}" presName="Name0" presStyleCnt="0">
        <dgm:presLayoutVars>
          <dgm:dir/>
          <dgm:resizeHandles val="exact"/>
        </dgm:presLayoutVars>
      </dgm:prSet>
      <dgm:spPr/>
    </dgm:pt>
    <dgm:pt modelId="{D408FC83-8523-4570-8D65-DFC8378C5EF2}" type="pres">
      <dgm:prSet presAssocID="{7824D05B-AFE8-4F28-9D0B-FBB066048060}" presName="arrow" presStyleLbl="bgShp" presStyleIdx="0" presStyleCnt="1" custFlipVert="1" custScaleY="92628"/>
      <dgm:spPr/>
    </dgm:pt>
    <dgm:pt modelId="{D5C10CF4-A20E-4F39-A147-F4C9D0775FA4}" type="pres">
      <dgm:prSet presAssocID="{7824D05B-AFE8-4F28-9D0B-FBB066048060}" presName="points" presStyleCnt="0"/>
      <dgm:spPr/>
    </dgm:pt>
    <dgm:pt modelId="{79BB73AD-738B-440E-BBC2-E4CAC49E360B}" type="pres">
      <dgm:prSet presAssocID="{29D70C2E-2984-4CAF-A8EE-956911966193}" presName="compositeA" presStyleCnt="0"/>
      <dgm:spPr/>
    </dgm:pt>
    <dgm:pt modelId="{B1225D14-74C5-41CC-A48B-A294F14F4E6A}" type="pres">
      <dgm:prSet presAssocID="{29D70C2E-2984-4CAF-A8EE-956911966193}" presName="textA" presStyleLbl="revTx" presStyleIdx="0" presStyleCnt="1">
        <dgm:presLayoutVars>
          <dgm:bulletEnabled val="1"/>
        </dgm:presLayoutVars>
      </dgm:prSet>
      <dgm:spPr/>
    </dgm:pt>
    <dgm:pt modelId="{176E49CC-BC85-485F-86A1-7924885C68B9}" type="pres">
      <dgm:prSet presAssocID="{29D70C2E-2984-4CAF-A8EE-956911966193}" presName="circleA" presStyleLbl="node1" presStyleIdx="0" presStyleCnt="1"/>
      <dgm:spPr/>
    </dgm:pt>
    <dgm:pt modelId="{5F7369C7-81D5-4653-9E2A-8BAA2F3E0807}" type="pres">
      <dgm:prSet presAssocID="{29D70C2E-2984-4CAF-A8EE-956911966193}" presName="spaceA" presStyleCnt="0"/>
      <dgm:spPr/>
    </dgm:pt>
  </dgm:ptLst>
  <dgm:cxnLst>
    <dgm:cxn modelId="{4F9D7624-808F-475A-8CA3-3577C20AEF7C}" srcId="{7824D05B-AFE8-4F28-9D0B-FBB066048060}" destId="{29D70C2E-2984-4CAF-A8EE-956911966193}" srcOrd="0" destOrd="0" parTransId="{D8C380DE-3A87-442F-ABAD-F5D8BBBD74C4}" sibTransId="{AEF87CF3-30B6-4D05-ABA4-0E57728D2A23}"/>
    <dgm:cxn modelId="{C21A4934-8399-4804-AED7-8788550F5978}" type="presOf" srcId="{7824D05B-AFE8-4F28-9D0B-FBB066048060}" destId="{49EC64D5-6192-4750-94B6-76824A02BF4B}" srcOrd="0" destOrd="0" presId="urn:microsoft.com/office/officeart/2005/8/layout/hProcess11"/>
    <dgm:cxn modelId="{D5091744-6458-460B-9F18-BBD05EFC71D7}" type="presOf" srcId="{29D70C2E-2984-4CAF-A8EE-956911966193}" destId="{B1225D14-74C5-41CC-A48B-A294F14F4E6A}" srcOrd="0" destOrd="0" presId="urn:microsoft.com/office/officeart/2005/8/layout/hProcess11"/>
    <dgm:cxn modelId="{3310ADB4-DEA9-41CE-BE8B-8343C7AE4715}" type="presParOf" srcId="{49EC64D5-6192-4750-94B6-76824A02BF4B}" destId="{D408FC83-8523-4570-8D65-DFC8378C5EF2}" srcOrd="0" destOrd="0" presId="urn:microsoft.com/office/officeart/2005/8/layout/hProcess11"/>
    <dgm:cxn modelId="{8BFB1031-EA27-4961-B991-9B1023FF1E7F}" type="presParOf" srcId="{49EC64D5-6192-4750-94B6-76824A02BF4B}" destId="{D5C10CF4-A20E-4F39-A147-F4C9D0775FA4}" srcOrd="1" destOrd="0" presId="urn:microsoft.com/office/officeart/2005/8/layout/hProcess11"/>
    <dgm:cxn modelId="{03912928-8E00-478B-A724-E53D5B7D97DA}" type="presParOf" srcId="{D5C10CF4-A20E-4F39-A147-F4C9D0775FA4}" destId="{79BB73AD-738B-440E-BBC2-E4CAC49E360B}" srcOrd="0" destOrd="0" presId="urn:microsoft.com/office/officeart/2005/8/layout/hProcess11"/>
    <dgm:cxn modelId="{7A11C193-217F-4D55-ADEC-680D507AA37A}" type="presParOf" srcId="{79BB73AD-738B-440E-BBC2-E4CAC49E360B}" destId="{B1225D14-74C5-41CC-A48B-A294F14F4E6A}" srcOrd="0" destOrd="0" presId="urn:microsoft.com/office/officeart/2005/8/layout/hProcess11"/>
    <dgm:cxn modelId="{E99783FF-8DE7-4C40-9830-4ECD511CE325}" type="presParOf" srcId="{79BB73AD-738B-440E-BBC2-E4CAC49E360B}" destId="{176E49CC-BC85-485F-86A1-7924885C68B9}" srcOrd="1" destOrd="0" presId="urn:microsoft.com/office/officeart/2005/8/layout/hProcess11"/>
    <dgm:cxn modelId="{3586129B-0F8A-4774-9808-516F9401F010}" type="presParOf" srcId="{79BB73AD-738B-440E-BBC2-E4CAC49E360B}" destId="{5F7369C7-81D5-4653-9E2A-8BAA2F3E080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51A49F-3AC5-4095-8CE6-475FD1B3C05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6FB92-4735-4C7C-BB83-666454FB531C}">
      <dgm:prSet phldrT="[Text]"/>
      <dgm:spPr/>
      <dgm:t>
        <a:bodyPr/>
        <a:lstStyle/>
        <a:p>
          <a:r>
            <a:rPr lang="en-US" dirty="0"/>
            <a:t>Marwa Mohamed Ahmed </a:t>
          </a:r>
        </a:p>
      </dgm:t>
    </dgm:pt>
    <dgm:pt modelId="{03D68714-B16A-4735-A02D-B888D81E15E0}" type="parTrans" cxnId="{837F1CAA-E6A7-4F85-84F0-397D5B54F049}">
      <dgm:prSet/>
      <dgm:spPr/>
      <dgm:t>
        <a:bodyPr/>
        <a:lstStyle/>
        <a:p>
          <a:endParaRPr lang="en-US"/>
        </a:p>
      </dgm:t>
    </dgm:pt>
    <dgm:pt modelId="{43AFFC9A-992B-476C-A025-8AC4EE092397}" type="sibTrans" cxnId="{837F1CAA-E6A7-4F85-84F0-397D5B54F049}">
      <dgm:prSet/>
      <dgm:spPr/>
      <dgm:t>
        <a:bodyPr/>
        <a:lstStyle/>
        <a:p>
          <a:endParaRPr lang="en-US"/>
        </a:p>
      </dgm:t>
    </dgm:pt>
    <dgm:pt modelId="{5EEA0C23-C51E-46DE-A664-039330753380}">
      <dgm:prSet phldrT="[Text]"/>
      <dgm:spPr/>
      <dgm:t>
        <a:bodyPr/>
        <a:lstStyle/>
        <a:p>
          <a:r>
            <a:rPr lang="en-US" dirty="0"/>
            <a:t>Maryam Saied Mostafa</a:t>
          </a:r>
        </a:p>
      </dgm:t>
    </dgm:pt>
    <dgm:pt modelId="{5C545E20-1371-49EF-AEA6-96F80F9739F4}" type="parTrans" cxnId="{0A0236DA-5CF6-4A3E-B52D-70E70F0A6529}">
      <dgm:prSet/>
      <dgm:spPr/>
      <dgm:t>
        <a:bodyPr/>
        <a:lstStyle/>
        <a:p>
          <a:endParaRPr lang="en-US"/>
        </a:p>
      </dgm:t>
    </dgm:pt>
    <dgm:pt modelId="{BBE713BE-BBAA-45D9-9870-A0D8C42B9CC6}" type="sibTrans" cxnId="{0A0236DA-5CF6-4A3E-B52D-70E70F0A6529}">
      <dgm:prSet/>
      <dgm:spPr/>
      <dgm:t>
        <a:bodyPr/>
        <a:lstStyle/>
        <a:p>
          <a:endParaRPr lang="en-US"/>
        </a:p>
      </dgm:t>
    </dgm:pt>
    <dgm:pt modelId="{29ED5882-0F14-4588-9EBD-FA9ABB98F98F}">
      <dgm:prSet phldrT="[Text]"/>
      <dgm:spPr/>
      <dgm:t>
        <a:bodyPr/>
        <a:lstStyle/>
        <a:p>
          <a:r>
            <a:rPr lang="en-US" dirty="0"/>
            <a:t>Zeinab Ahmed Younes</a:t>
          </a:r>
        </a:p>
      </dgm:t>
    </dgm:pt>
    <dgm:pt modelId="{451BA1C8-C2DA-4576-93D7-9A3B0B472B35}" type="sibTrans" cxnId="{8A30BC7C-395C-4B29-9BF8-4AD383E2E229}">
      <dgm:prSet/>
      <dgm:spPr/>
      <dgm:t>
        <a:bodyPr/>
        <a:lstStyle/>
        <a:p>
          <a:endParaRPr lang="en-US"/>
        </a:p>
      </dgm:t>
    </dgm:pt>
    <dgm:pt modelId="{55816184-B50A-440C-A337-981E11E8F2B7}" type="parTrans" cxnId="{8A30BC7C-395C-4B29-9BF8-4AD383E2E229}">
      <dgm:prSet/>
      <dgm:spPr/>
      <dgm:t>
        <a:bodyPr/>
        <a:lstStyle/>
        <a:p>
          <a:endParaRPr lang="en-US"/>
        </a:p>
      </dgm:t>
    </dgm:pt>
    <dgm:pt modelId="{C1A9C47E-509B-40D3-8E6F-8E08735D6CC9}" type="pres">
      <dgm:prSet presAssocID="{C451A49F-3AC5-4095-8CE6-475FD1B3C05C}" presName="Name0" presStyleCnt="0">
        <dgm:presLayoutVars>
          <dgm:chMax val="7"/>
          <dgm:chPref val="7"/>
          <dgm:dir/>
        </dgm:presLayoutVars>
      </dgm:prSet>
      <dgm:spPr/>
    </dgm:pt>
    <dgm:pt modelId="{7533C2D2-CCC7-448B-85EA-C43DE2959C8E}" type="pres">
      <dgm:prSet presAssocID="{C451A49F-3AC5-4095-8CE6-475FD1B3C05C}" presName="Name1" presStyleCnt="0"/>
      <dgm:spPr/>
    </dgm:pt>
    <dgm:pt modelId="{8BD81BA0-A908-403D-9226-2333E62A3043}" type="pres">
      <dgm:prSet presAssocID="{C451A49F-3AC5-4095-8CE6-475FD1B3C05C}" presName="cycle" presStyleCnt="0"/>
      <dgm:spPr/>
    </dgm:pt>
    <dgm:pt modelId="{D00365C9-27CF-4343-8AF7-7D6772A9D75F}" type="pres">
      <dgm:prSet presAssocID="{C451A49F-3AC5-4095-8CE6-475FD1B3C05C}" presName="srcNode" presStyleLbl="node1" presStyleIdx="0" presStyleCnt="3"/>
      <dgm:spPr/>
    </dgm:pt>
    <dgm:pt modelId="{63BB3504-84F6-492B-B225-5595D8905194}" type="pres">
      <dgm:prSet presAssocID="{C451A49F-3AC5-4095-8CE6-475FD1B3C05C}" presName="conn" presStyleLbl="parChTrans1D2" presStyleIdx="0" presStyleCnt="1" custLinFactNeighborX="-4065" custLinFactNeighborY="1982"/>
      <dgm:spPr/>
    </dgm:pt>
    <dgm:pt modelId="{A11BDD2D-25CF-42A1-9CF9-368A47E6ED18}" type="pres">
      <dgm:prSet presAssocID="{C451A49F-3AC5-4095-8CE6-475FD1B3C05C}" presName="extraNode" presStyleLbl="node1" presStyleIdx="0" presStyleCnt="3"/>
      <dgm:spPr/>
    </dgm:pt>
    <dgm:pt modelId="{CA842098-CDDE-4CF5-9962-4E2E12CC2327}" type="pres">
      <dgm:prSet presAssocID="{C451A49F-3AC5-4095-8CE6-475FD1B3C05C}" presName="dstNode" presStyleLbl="node1" presStyleIdx="0" presStyleCnt="3"/>
      <dgm:spPr/>
    </dgm:pt>
    <dgm:pt modelId="{5024BE5F-8423-40E6-A29D-8CE1D6739A9B}" type="pres">
      <dgm:prSet presAssocID="{29ED5882-0F14-4588-9EBD-FA9ABB98F98F}" presName="text_1" presStyleLbl="node1" presStyleIdx="0" presStyleCnt="3">
        <dgm:presLayoutVars>
          <dgm:bulletEnabled val="1"/>
        </dgm:presLayoutVars>
      </dgm:prSet>
      <dgm:spPr/>
    </dgm:pt>
    <dgm:pt modelId="{4DA40743-189A-42D0-B803-34F4EC5EF65B}" type="pres">
      <dgm:prSet presAssocID="{29ED5882-0F14-4588-9EBD-FA9ABB98F98F}" presName="accent_1" presStyleCnt="0"/>
      <dgm:spPr/>
    </dgm:pt>
    <dgm:pt modelId="{EFCC9D02-3239-42C8-A79A-BB0BFF84D9D9}" type="pres">
      <dgm:prSet presAssocID="{29ED5882-0F14-4588-9EBD-FA9ABB98F98F}" presName="accentRepeatNode" presStyleLbl="solidFgAcc1" presStyleIdx="0" presStyleCnt="3"/>
      <dgm:spPr/>
    </dgm:pt>
    <dgm:pt modelId="{48D406E6-D0DF-4180-ACAB-B3DC96475CE9}" type="pres">
      <dgm:prSet presAssocID="{8826FB92-4735-4C7C-BB83-666454FB531C}" presName="text_2" presStyleLbl="node1" presStyleIdx="1" presStyleCnt="3">
        <dgm:presLayoutVars>
          <dgm:bulletEnabled val="1"/>
        </dgm:presLayoutVars>
      </dgm:prSet>
      <dgm:spPr/>
    </dgm:pt>
    <dgm:pt modelId="{C64CA2E4-4B10-4AFE-BBAA-47D7309C7E62}" type="pres">
      <dgm:prSet presAssocID="{8826FB92-4735-4C7C-BB83-666454FB531C}" presName="accent_2" presStyleCnt="0"/>
      <dgm:spPr/>
    </dgm:pt>
    <dgm:pt modelId="{B1B51720-A381-435C-A03C-D0D03E777A1A}" type="pres">
      <dgm:prSet presAssocID="{8826FB92-4735-4C7C-BB83-666454FB531C}" presName="accentRepeatNode" presStyleLbl="solidFgAcc1" presStyleIdx="1" presStyleCnt="3"/>
      <dgm:spPr/>
    </dgm:pt>
    <dgm:pt modelId="{97E5DA58-F2E3-4F2E-84D3-3B1AC64EF2DD}" type="pres">
      <dgm:prSet presAssocID="{5EEA0C23-C51E-46DE-A664-039330753380}" presName="text_3" presStyleLbl="node1" presStyleIdx="2" presStyleCnt="3" custLinFactNeighborX="-275" custLinFactNeighborY="-3542">
        <dgm:presLayoutVars>
          <dgm:bulletEnabled val="1"/>
        </dgm:presLayoutVars>
      </dgm:prSet>
      <dgm:spPr/>
    </dgm:pt>
    <dgm:pt modelId="{C5036991-4B37-4A6E-8EDF-DF0AAC2A09EB}" type="pres">
      <dgm:prSet presAssocID="{5EEA0C23-C51E-46DE-A664-039330753380}" presName="accent_3" presStyleCnt="0"/>
      <dgm:spPr/>
    </dgm:pt>
    <dgm:pt modelId="{327D3BC6-2EA0-4E2C-86AB-EE857B964D7F}" type="pres">
      <dgm:prSet presAssocID="{5EEA0C23-C51E-46DE-A664-039330753380}" presName="accentRepeatNode" presStyleLbl="solidFgAcc1" presStyleIdx="2" presStyleCnt="3"/>
      <dgm:spPr/>
    </dgm:pt>
  </dgm:ptLst>
  <dgm:cxnLst>
    <dgm:cxn modelId="{3F4A4429-7C98-42D6-A85E-FAEA01F4A558}" type="presOf" srcId="{29ED5882-0F14-4588-9EBD-FA9ABB98F98F}" destId="{5024BE5F-8423-40E6-A29D-8CE1D6739A9B}" srcOrd="0" destOrd="0" presId="urn:microsoft.com/office/officeart/2008/layout/VerticalCurvedList"/>
    <dgm:cxn modelId="{B3F07B5F-2608-4156-932C-A62686BDDA71}" type="presOf" srcId="{8826FB92-4735-4C7C-BB83-666454FB531C}" destId="{48D406E6-D0DF-4180-ACAB-B3DC96475CE9}" srcOrd="0" destOrd="0" presId="urn:microsoft.com/office/officeart/2008/layout/VerticalCurvedList"/>
    <dgm:cxn modelId="{00981041-BD0C-46A3-9C11-73E55D1734CE}" type="presOf" srcId="{5EEA0C23-C51E-46DE-A664-039330753380}" destId="{97E5DA58-F2E3-4F2E-84D3-3B1AC64EF2DD}" srcOrd="0" destOrd="0" presId="urn:microsoft.com/office/officeart/2008/layout/VerticalCurvedList"/>
    <dgm:cxn modelId="{8A30BC7C-395C-4B29-9BF8-4AD383E2E229}" srcId="{C451A49F-3AC5-4095-8CE6-475FD1B3C05C}" destId="{29ED5882-0F14-4588-9EBD-FA9ABB98F98F}" srcOrd="0" destOrd="0" parTransId="{55816184-B50A-440C-A337-981E11E8F2B7}" sibTransId="{451BA1C8-C2DA-4576-93D7-9A3B0B472B35}"/>
    <dgm:cxn modelId="{837F1CAA-E6A7-4F85-84F0-397D5B54F049}" srcId="{C451A49F-3AC5-4095-8CE6-475FD1B3C05C}" destId="{8826FB92-4735-4C7C-BB83-666454FB531C}" srcOrd="1" destOrd="0" parTransId="{03D68714-B16A-4735-A02D-B888D81E15E0}" sibTransId="{43AFFC9A-992B-476C-A025-8AC4EE092397}"/>
    <dgm:cxn modelId="{0A0236DA-5CF6-4A3E-B52D-70E70F0A6529}" srcId="{C451A49F-3AC5-4095-8CE6-475FD1B3C05C}" destId="{5EEA0C23-C51E-46DE-A664-039330753380}" srcOrd="2" destOrd="0" parTransId="{5C545E20-1371-49EF-AEA6-96F80F9739F4}" sibTransId="{BBE713BE-BBAA-45D9-9870-A0D8C42B9CC6}"/>
    <dgm:cxn modelId="{B04160DA-E166-47BE-96D7-15DD8296E7E6}" type="presOf" srcId="{C451A49F-3AC5-4095-8CE6-475FD1B3C05C}" destId="{C1A9C47E-509B-40D3-8E6F-8E08735D6CC9}" srcOrd="0" destOrd="0" presId="urn:microsoft.com/office/officeart/2008/layout/VerticalCurvedList"/>
    <dgm:cxn modelId="{10F623E8-BA90-49D5-8661-4AE064D1BE9B}" type="presOf" srcId="{451BA1C8-C2DA-4576-93D7-9A3B0B472B35}" destId="{63BB3504-84F6-492B-B225-5595D8905194}" srcOrd="0" destOrd="0" presId="urn:microsoft.com/office/officeart/2008/layout/VerticalCurvedList"/>
    <dgm:cxn modelId="{85849A74-03AE-4768-8D7B-CF94462E835B}" type="presParOf" srcId="{C1A9C47E-509B-40D3-8E6F-8E08735D6CC9}" destId="{7533C2D2-CCC7-448B-85EA-C43DE2959C8E}" srcOrd="0" destOrd="0" presId="urn:microsoft.com/office/officeart/2008/layout/VerticalCurvedList"/>
    <dgm:cxn modelId="{1AE7D47C-46BB-4588-9A96-A5668B9582C1}" type="presParOf" srcId="{7533C2D2-CCC7-448B-85EA-C43DE2959C8E}" destId="{8BD81BA0-A908-403D-9226-2333E62A3043}" srcOrd="0" destOrd="0" presId="urn:microsoft.com/office/officeart/2008/layout/VerticalCurvedList"/>
    <dgm:cxn modelId="{530FD514-6137-46DF-8EA6-1C04694CCBC4}" type="presParOf" srcId="{8BD81BA0-A908-403D-9226-2333E62A3043}" destId="{D00365C9-27CF-4343-8AF7-7D6772A9D75F}" srcOrd="0" destOrd="0" presId="urn:microsoft.com/office/officeart/2008/layout/VerticalCurvedList"/>
    <dgm:cxn modelId="{2995E0DC-A66F-463F-BF35-7A0ED5AC4E46}" type="presParOf" srcId="{8BD81BA0-A908-403D-9226-2333E62A3043}" destId="{63BB3504-84F6-492B-B225-5595D8905194}" srcOrd="1" destOrd="0" presId="urn:microsoft.com/office/officeart/2008/layout/VerticalCurvedList"/>
    <dgm:cxn modelId="{F59B4B4B-31D2-4819-A039-BEB663C8DA86}" type="presParOf" srcId="{8BD81BA0-A908-403D-9226-2333E62A3043}" destId="{A11BDD2D-25CF-42A1-9CF9-368A47E6ED18}" srcOrd="2" destOrd="0" presId="urn:microsoft.com/office/officeart/2008/layout/VerticalCurvedList"/>
    <dgm:cxn modelId="{0C468699-3C09-44EE-87AB-9E1E9DB817D1}" type="presParOf" srcId="{8BD81BA0-A908-403D-9226-2333E62A3043}" destId="{CA842098-CDDE-4CF5-9962-4E2E12CC2327}" srcOrd="3" destOrd="0" presId="urn:microsoft.com/office/officeart/2008/layout/VerticalCurvedList"/>
    <dgm:cxn modelId="{54F638C4-ED41-4400-8897-738CA4B05155}" type="presParOf" srcId="{7533C2D2-CCC7-448B-85EA-C43DE2959C8E}" destId="{5024BE5F-8423-40E6-A29D-8CE1D6739A9B}" srcOrd="1" destOrd="0" presId="urn:microsoft.com/office/officeart/2008/layout/VerticalCurvedList"/>
    <dgm:cxn modelId="{66DE48B7-9D43-47BF-BBD5-29E2609274E4}" type="presParOf" srcId="{7533C2D2-CCC7-448B-85EA-C43DE2959C8E}" destId="{4DA40743-189A-42D0-B803-34F4EC5EF65B}" srcOrd="2" destOrd="0" presId="urn:microsoft.com/office/officeart/2008/layout/VerticalCurvedList"/>
    <dgm:cxn modelId="{1207C694-310B-4ABC-A469-BB64AF0A3DF9}" type="presParOf" srcId="{4DA40743-189A-42D0-B803-34F4EC5EF65B}" destId="{EFCC9D02-3239-42C8-A79A-BB0BFF84D9D9}" srcOrd="0" destOrd="0" presId="urn:microsoft.com/office/officeart/2008/layout/VerticalCurvedList"/>
    <dgm:cxn modelId="{464D5264-3B9D-477B-8E8B-F50645A7A0B5}" type="presParOf" srcId="{7533C2D2-CCC7-448B-85EA-C43DE2959C8E}" destId="{48D406E6-D0DF-4180-ACAB-B3DC96475CE9}" srcOrd="3" destOrd="0" presId="urn:microsoft.com/office/officeart/2008/layout/VerticalCurvedList"/>
    <dgm:cxn modelId="{AE456811-DF21-4306-B233-BDB896A65F6E}" type="presParOf" srcId="{7533C2D2-CCC7-448B-85EA-C43DE2959C8E}" destId="{C64CA2E4-4B10-4AFE-BBAA-47D7309C7E62}" srcOrd="4" destOrd="0" presId="urn:microsoft.com/office/officeart/2008/layout/VerticalCurvedList"/>
    <dgm:cxn modelId="{A039E991-DCC1-4B44-B3E4-B7E1208E7C73}" type="presParOf" srcId="{C64CA2E4-4B10-4AFE-BBAA-47D7309C7E62}" destId="{B1B51720-A381-435C-A03C-D0D03E777A1A}" srcOrd="0" destOrd="0" presId="urn:microsoft.com/office/officeart/2008/layout/VerticalCurvedList"/>
    <dgm:cxn modelId="{34152ABD-4992-46E8-B27C-C1E033A6B653}" type="presParOf" srcId="{7533C2D2-CCC7-448B-85EA-C43DE2959C8E}" destId="{97E5DA58-F2E3-4F2E-84D3-3B1AC64EF2DD}" srcOrd="5" destOrd="0" presId="urn:microsoft.com/office/officeart/2008/layout/VerticalCurvedList"/>
    <dgm:cxn modelId="{2EDC3FB8-E68A-4074-8927-20511BFDEE8E}" type="presParOf" srcId="{7533C2D2-CCC7-448B-85EA-C43DE2959C8E}" destId="{C5036991-4B37-4A6E-8EDF-DF0AAC2A09EB}" srcOrd="6" destOrd="0" presId="urn:microsoft.com/office/officeart/2008/layout/VerticalCurvedList"/>
    <dgm:cxn modelId="{CC685257-515A-4796-9555-1CA4250C2B4C}" type="presParOf" srcId="{C5036991-4B37-4A6E-8EDF-DF0AAC2A09EB}" destId="{327D3BC6-2EA0-4E2C-86AB-EE857B964D7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824D05B-AFE8-4F28-9D0B-FBB0660480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29D70C2E-2984-4CAF-A8EE-956911966193}">
      <dgm:prSet phldrT="[Text]" phldr="1"/>
      <dgm:spPr/>
      <dgm:t>
        <a:bodyPr/>
        <a:lstStyle/>
        <a:p>
          <a:endParaRPr lang="en-US" dirty="0"/>
        </a:p>
      </dgm:t>
    </dgm:pt>
    <dgm:pt modelId="{AEF87CF3-30B6-4D05-ABA4-0E57728D2A23}" type="sibTrans" cxnId="{4F9D7624-808F-475A-8CA3-3577C20AEF7C}">
      <dgm:prSet/>
      <dgm:spPr/>
      <dgm:t>
        <a:bodyPr/>
        <a:lstStyle/>
        <a:p>
          <a:endParaRPr lang="en-US"/>
        </a:p>
      </dgm:t>
    </dgm:pt>
    <dgm:pt modelId="{D8C380DE-3A87-442F-ABAD-F5D8BBBD74C4}" type="parTrans" cxnId="{4F9D7624-808F-475A-8CA3-3577C20AEF7C}">
      <dgm:prSet/>
      <dgm:spPr/>
      <dgm:t>
        <a:bodyPr/>
        <a:lstStyle/>
        <a:p>
          <a:endParaRPr lang="en-US"/>
        </a:p>
      </dgm:t>
    </dgm:pt>
    <dgm:pt modelId="{49EC64D5-6192-4750-94B6-76824A02BF4B}" type="pres">
      <dgm:prSet presAssocID="{7824D05B-AFE8-4F28-9D0B-FBB066048060}" presName="Name0" presStyleCnt="0">
        <dgm:presLayoutVars>
          <dgm:dir/>
          <dgm:resizeHandles val="exact"/>
        </dgm:presLayoutVars>
      </dgm:prSet>
      <dgm:spPr/>
    </dgm:pt>
    <dgm:pt modelId="{D408FC83-8523-4570-8D65-DFC8378C5EF2}" type="pres">
      <dgm:prSet presAssocID="{7824D05B-AFE8-4F28-9D0B-FBB066048060}" presName="arrow" presStyleLbl="bgShp" presStyleIdx="0" presStyleCnt="1" custFlipVert="1" custScaleY="65461" custLinFactNeighborX="-15886" custLinFactNeighborY="50246"/>
      <dgm:spPr/>
    </dgm:pt>
    <dgm:pt modelId="{D5C10CF4-A20E-4F39-A147-F4C9D0775FA4}" type="pres">
      <dgm:prSet presAssocID="{7824D05B-AFE8-4F28-9D0B-FBB066048060}" presName="points" presStyleCnt="0"/>
      <dgm:spPr/>
    </dgm:pt>
    <dgm:pt modelId="{79BB73AD-738B-440E-BBC2-E4CAC49E360B}" type="pres">
      <dgm:prSet presAssocID="{29D70C2E-2984-4CAF-A8EE-956911966193}" presName="compositeA" presStyleCnt="0"/>
      <dgm:spPr/>
    </dgm:pt>
    <dgm:pt modelId="{B1225D14-74C5-41CC-A48B-A294F14F4E6A}" type="pres">
      <dgm:prSet presAssocID="{29D70C2E-2984-4CAF-A8EE-956911966193}" presName="textA" presStyleLbl="revTx" presStyleIdx="0" presStyleCnt="1">
        <dgm:presLayoutVars>
          <dgm:bulletEnabled val="1"/>
        </dgm:presLayoutVars>
      </dgm:prSet>
      <dgm:spPr/>
    </dgm:pt>
    <dgm:pt modelId="{176E49CC-BC85-485F-86A1-7924885C68B9}" type="pres">
      <dgm:prSet presAssocID="{29D70C2E-2984-4CAF-A8EE-956911966193}" presName="circleA" presStyleLbl="node1" presStyleIdx="0" presStyleCnt="1" custLinFactY="100000" custLinFactNeighborX="-42394" custLinFactNeighborY="107813"/>
      <dgm:spPr/>
    </dgm:pt>
    <dgm:pt modelId="{5F7369C7-81D5-4653-9E2A-8BAA2F3E0807}" type="pres">
      <dgm:prSet presAssocID="{29D70C2E-2984-4CAF-A8EE-956911966193}" presName="spaceA" presStyleCnt="0"/>
      <dgm:spPr/>
    </dgm:pt>
  </dgm:ptLst>
  <dgm:cxnLst>
    <dgm:cxn modelId="{4F9D7624-808F-475A-8CA3-3577C20AEF7C}" srcId="{7824D05B-AFE8-4F28-9D0B-FBB066048060}" destId="{29D70C2E-2984-4CAF-A8EE-956911966193}" srcOrd="0" destOrd="0" parTransId="{D8C380DE-3A87-442F-ABAD-F5D8BBBD74C4}" sibTransId="{AEF87CF3-30B6-4D05-ABA4-0E57728D2A23}"/>
    <dgm:cxn modelId="{C21A4934-8399-4804-AED7-8788550F5978}" type="presOf" srcId="{7824D05B-AFE8-4F28-9D0B-FBB066048060}" destId="{49EC64D5-6192-4750-94B6-76824A02BF4B}" srcOrd="0" destOrd="0" presId="urn:microsoft.com/office/officeart/2005/8/layout/hProcess11"/>
    <dgm:cxn modelId="{D5091744-6458-460B-9F18-BBD05EFC71D7}" type="presOf" srcId="{29D70C2E-2984-4CAF-A8EE-956911966193}" destId="{B1225D14-74C5-41CC-A48B-A294F14F4E6A}" srcOrd="0" destOrd="0" presId="urn:microsoft.com/office/officeart/2005/8/layout/hProcess11"/>
    <dgm:cxn modelId="{3310ADB4-DEA9-41CE-BE8B-8343C7AE4715}" type="presParOf" srcId="{49EC64D5-6192-4750-94B6-76824A02BF4B}" destId="{D408FC83-8523-4570-8D65-DFC8378C5EF2}" srcOrd="0" destOrd="0" presId="urn:microsoft.com/office/officeart/2005/8/layout/hProcess11"/>
    <dgm:cxn modelId="{8BFB1031-EA27-4961-B991-9B1023FF1E7F}" type="presParOf" srcId="{49EC64D5-6192-4750-94B6-76824A02BF4B}" destId="{D5C10CF4-A20E-4F39-A147-F4C9D0775FA4}" srcOrd="1" destOrd="0" presId="urn:microsoft.com/office/officeart/2005/8/layout/hProcess11"/>
    <dgm:cxn modelId="{03912928-8E00-478B-A724-E53D5B7D97DA}" type="presParOf" srcId="{D5C10CF4-A20E-4F39-A147-F4C9D0775FA4}" destId="{79BB73AD-738B-440E-BBC2-E4CAC49E360B}" srcOrd="0" destOrd="0" presId="urn:microsoft.com/office/officeart/2005/8/layout/hProcess11"/>
    <dgm:cxn modelId="{7A11C193-217F-4D55-ADEC-680D507AA37A}" type="presParOf" srcId="{79BB73AD-738B-440E-BBC2-E4CAC49E360B}" destId="{B1225D14-74C5-41CC-A48B-A294F14F4E6A}" srcOrd="0" destOrd="0" presId="urn:microsoft.com/office/officeart/2005/8/layout/hProcess11"/>
    <dgm:cxn modelId="{E99783FF-8DE7-4C40-9830-4ECD511CE325}" type="presParOf" srcId="{79BB73AD-738B-440E-BBC2-E4CAC49E360B}" destId="{176E49CC-BC85-485F-86A1-7924885C68B9}" srcOrd="1" destOrd="0" presId="urn:microsoft.com/office/officeart/2005/8/layout/hProcess11"/>
    <dgm:cxn modelId="{3586129B-0F8A-4774-9808-516F9401F010}" type="presParOf" srcId="{79BB73AD-738B-440E-BBC2-E4CAC49E360B}" destId="{5F7369C7-81D5-4653-9E2A-8BAA2F3E080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F55D57-B128-48F6-BFED-A231D9191C79}" type="doc">
      <dgm:prSet loTypeId="urn:microsoft.com/office/officeart/2005/8/layout/equation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10498-20AD-4548-AFFE-4D196336B41F}">
      <dgm:prSet phldrT="[Text]" custT="1"/>
      <dgm:spPr/>
      <dgm:t>
        <a:bodyPr/>
        <a:lstStyle/>
        <a:p>
          <a:r>
            <a:rPr lang="en-US" sz="2000" b="1" dirty="0"/>
            <a:t>Team</a:t>
          </a:r>
          <a:endParaRPr lang="en-US" sz="1300" b="1" dirty="0"/>
        </a:p>
      </dgm:t>
    </dgm:pt>
    <dgm:pt modelId="{5BCEDA73-37C8-4E96-9C1B-ED3A775EEC95}" type="parTrans" cxnId="{6ADD4348-36C5-466A-BDB2-A7EEC51163B9}">
      <dgm:prSet/>
      <dgm:spPr/>
      <dgm:t>
        <a:bodyPr/>
        <a:lstStyle/>
        <a:p>
          <a:endParaRPr lang="en-US"/>
        </a:p>
      </dgm:t>
    </dgm:pt>
    <dgm:pt modelId="{1F2ADC42-1F77-4E42-87DA-1D78A8386C26}" type="sibTrans" cxnId="{6ADD4348-36C5-466A-BDB2-A7EEC51163B9}">
      <dgm:prSet/>
      <dgm:spPr/>
      <dgm:t>
        <a:bodyPr/>
        <a:lstStyle/>
        <a:p>
          <a:endParaRPr lang="en-US"/>
        </a:p>
      </dgm:t>
    </dgm:pt>
    <dgm:pt modelId="{C0C748AC-A78B-49F6-98E3-BE0B71D18AC4}">
      <dgm:prSet phldrT="[Text]"/>
      <dgm:spPr/>
      <dgm:t>
        <a:bodyPr/>
        <a:lstStyle/>
        <a:p>
          <a:r>
            <a:rPr lang="en-US" b="1" dirty="0"/>
            <a:t>Members</a:t>
          </a:r>
        </a:p>
      </dgm:t>
    </dgm:pt>
    <dgm:pt modelId="{150EBEEC-EC3C-4CA4-8A64-F3374AC98995}" type="sibTrans" cxnId="{F92C32FB-9EA4-492F-BDA8-17FD8362E9C8}">
      <dgm:prSet/>
      <dgm:spPr/>
      <dgm:t>
        <a:bodyPr/>
        <a:lstStyle/>
        <a:p>
          <a:endParaRPr lang="en-US"/>
        </a:p>
      </dgm:t>
    </dgm:pt>
    <dgm:pt modelId="{8F3BBD4A-6E84-47E2-940D-7125B9472480}" type="parTrans" cxnId="{F92C32FB-9EA4-492F-BDA8-17FD8362E9C8}">
      <dgm:prSet/>
      <dgm:spPr/>
      <dgm:t>
        <a:bodyPr/>
        <a:lstStyle/>
        <a:p>
          <a:endParaRPr lang="en-US"/>
        </a:p>
      </dgm:t>
    </dgm:pt>
    <dgm:pt modelId="{3D627648-5E93-4D0A-808B-A76E40DF39E7}" type="pres">
      <dgm:prSet presAssocID="{BCF55D57-B128-48F6-BFED-A231D9191C79}" presName="Name0" presStyleCnt="0">
        <dgm:presLayoutVars>
          <dgm:dir/>
          <dgm:resizeHandles val="exact"/>
        </dgm:presLayoutVars>
      </dgm:prSet>
      <dgm:spPr/>
    </dgm:pt>
    <dgm:pt modelId="{D19291EE-E4BD-4DB7-8D04-37AA280C6366}" type="pres">
      <dgm:prSet presAssocID="{BCF55D57-B128-48F6-BFED-A231D9191C79}" presName="vNodes" presStyleCnt="0"/>
      <dgm:spPr/>
    </dgm:pt>
    <dgm:pt modelId="{17A9ACAC-13D9-4DF8-888A-965B5186E90A}" type="pres">
      <dgm:prSet presAssocID="{C0C748AC-A78B-49F6-98E3-BE0B71D18AC4}" presName="node" presStyleLbl="node1" presStyleIdx="0" presStyleCnt="2" custAng="0" custScaleX="336159" custScaleY="311911" custLinFactX="62222" custLinFactY="151605" custLinFactNeighborX="100000" custLinFactNeighborY="200000">
        <dgm:presLayoutVars>
          <dgm:bulletEnabled val="1"/>
        </dgm:presLayoutVars>
      </dgm:prSet>
      <dgm:spPr/>
    </dgm:pt>
    <dgm:pt modelId="{E305C3BB-7C4B-455C-BB83-038C7FF409B4}" type="pres">
      <dgm:prSet presAssocID="{BCF55D57-B128-48F6-BFED-A231D9191C79}" presName="sibTransLast" presStyleLbl="sibTrans2D1" presStyleIdx="0" presStyleCnt="1" custAng="21155483" custFlipVert="1" custLinFactNeighborX="-3172" custLinFactNeighborY="20061"/>
      <dgm:spPr/>
    </dgm:pt>
    <dgm:pt modelId="{EE3D6900-F1B8-42B2-90B9-AD2BAAA8E56D}" type="pres">
      <dgm:prSet presAssocID="{BCF55D57-B128-48F6-BFED-A231D9191C79}" presName="connectorText" presStyleLbl="sibTrans2D1" presStyleIdx="0" presStyleCnt="1"/>
      <dgm:spPr/>
    </dgm:pt>
    <dgm:pt modelId="{A027E637-CD05-458F-BA5E-51157E50303F}" type="pres">
      <dgm:prSet presAssocID="{BCF55D57-B128-48F6-BFED-A231D9191C79}" presName="lastNode" presStyleLbl="node1" presStyleIdx="1" presStyleCnt="2" custScaleX="327095" custScaleY="294290" custLinFactX="-100000" custLinFactY="-132368" custLinFactNeighborX="-123346" custLinFactNeighborY="-200000">
        <dgm:presLayoutVars>
          <dgm:bulletEnabled val="1"/>
        </dgm:presLayoutVars>
      </dgm:prSet>
      <dgm:spPr/>
    </dgm:pt>
  </dgm:ptLst>
  <dgm:cxnLst>
    <dgm:cxn modelId="{55FC8828-1C85-4169-985E-68C56894DB6C}" type="presOf" srcId="{BCF55D57-B128-48F6-BFED-A231D9191C79}" destId="{3D627648-5E93-4D0A-808B-A76E40DF39E7}" srcOrd="0" destOrd="0" presId="urn:microsoft.com/office/officeart/2005/8/layout/equation2"/>
    <dgm:cxn modelId="{E3BC0735-2489-4AFF-988D-BAF3AB55B162}" type="presOf" srcId="{150EBEEC-EC3C-4CA4-8A64-F3374AC98995}" destId="{EE3D6900-F1B8-42B2-90B9-AD2BAAA8E56D}" srcOrd="1" destOrd="0" presId="urn:microsoft.com/office/officeart/2005/8/layout/equation2"/>
    <dgm:cxn modelId="{6ADD4348-36C5-466A-BDB2-A7EEC51163B9}" srcId="{BCF55D57-B128-48F6-BFED-A231D9191C79}" destId="{18710498-20AD-4548-AFFE-4D196336B41F}" srcOrd="1" destOrd="0" parTransId="{5BCEDA73-37C8-4E96-9C1B-ED3A775EEC95}" sibTransId="{1F2ADC42-1F77-4E42-87DA-1D78A8386C26}"/>
    <dgm:cxn modelId="{6A75E171-0375-4D28-B6F3-96C729FDDD6F}" type="presOf" srcId="{150EBEEC-EC3C-4CA4-8A64-F3374AC98995}" destId="{E305C3BB-7C4B-455C-BB83-038C7FF409B4}" srcOrd="0" destOrd="0" presId="urn:microsoft.com/office/officeart/2005/8/layout/equation2"/>
    <dgm:cxn modelId="{67ED259C-4F69-49FA-B0C9-B45288094692}" type="presOf" srcId="{18710498-20AD-4548-AFFE-4D196336B41F}" destId="{A027E637-CD05-458F-BA5E-51157E50303F}" srcOrd="0" destOrd="0" presId="urn:microsoft.com/office/officeart/2005/8/layout/equation2"/>
    <dgm:cxn modelId="{E29E2DE3-D845-44AA-8637-68A13ABF963C}" type="presOf" srcId="{C0C748AC-A78B-49F6-98E3-BE0B71D18AC4}" destId="{17A9ACAC-13D9-4DF8-888A-965B5186E90A}" srcOrd="0" destOrd="0" presId="urn:microsoft.com/office/officeart/2005/8/layout/equation2"/>
    <dgm:cxn modelId="{F92C32FB-9EA4-492F-BDA8-17FD8362E9C8}" srcId="{BCF55D57-B128-48F6-BFED-A231D9191C79}" destId="{C0C748AC-A78B-49F6-98E3-BE0B71D18AC4}" srcOrd="0" destOrd="0" parTransId="{8F3BBD4A-6E84-47E2-940D-7125B9472480}" sibTransId="{150EBEEC-EC3C-4CA4-8A64-F3374AC98995}"/>
    <dgm:cxn modelId="{3A137BD8-5248-47A1-B6D0-78B250EFC7A2}" type="presParOf" srcId="{3D627648-5E93-4D0A-808B-A76E40DF39E7}" destId="{D19291EE-E4BD-4DB7-8D04-37AA280C6366}" srcOrd="0" destOrd="0" presId="urn:microsoft.com/office/officeart/2005/8/layout/equation2"/>
    <dgm:cxn modelId="{8B71D1A4-498A-4ECF-9ECE-9D5D144AA630}" type="presParOf" srcId="{D19291EE-E4BD-4DB7-8D04-37AA280C6366}" destId="{17A9ACAC-13D9-4DF8-888A-965B5186E90A}" srcOrd="0" destOrd="0" presId="urn:microsoft.com/office/officeart/2005/8/layout/equation2"/>
    <dgm:cxn modelId="{4216CDCB-B3A3-4158-AA9E-B5BB252C1B10}" type="presParOf" srcId="{3D627648-5E93-4D0A-808B-A76E40DF39E7}" destId="{E305C3BB-7C4B-455C-BB83-038C7FF409B4}" srcOrd="1" destOrd="0" presId="urn:microsoft.com/office/officeart/2005/8/layout/equation2"/>
    <dgm:cxn modelId="{6BBD394C-FE6A-4C37-B038-350BA2AB7AF6}" type="presParOf" srcId="{E305C3BB-7C4B-455C-BB83-038C7FF409B4}" destId="{EE3D6900-F1B8-42B2-90B9-AD2BAAA8E56D}" srcOrd="0" destOrd="0" presId="urn:microsoft.com/office/officeart/2005/8/layout/equation2"/>
    <dgm:cxn modelId="{B70214DB-40AA-4092-A32E-DC2E40F8A125}" type="presParOf" srcId="{3D627648-5E93-4D0A-808B-A76E40DF39E7}" destId="{A027E637-CD05-458F-BA5E-51157E50303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664AA5-7062-416E-8587-05F46E82BBA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A5F47-AA4E-4C35-8DB6-DEF8465E7590}">
      <dgm:prSet/>
      <dgm:spPr/>
      <dgm:t>
        <a:bodyPr/>
        <a:lstStyle/>
        <a:p>
          <a:r>
            <a:rPr lang="en-US" b="0" i="0" baseline="0"/>
            <a:t>Main Badge</a:t>
          </a:r>
          <a:endParaRPr lang="en-US"/>
        </a:p>
      </dgm:t>
    </dgm:pt>
    <dgm:pt modelId="{A3864F9D-348C-4C23-99BB-DF354143C39B}" type="parTrans" cxnId="{D1291713-653C-41EF-92A9-78946A4682EF}">
      <dgm:prSet/>
      <dgm:spPr/>
      <dgm:t>
        <a:bodyPr/>
        <a:lstStyle/>
        <a:p>
          <a:endParaRPr lang="en-US"/>
        </a:p>
      </dgm:t>
    </dgm:pt>
    <dgm:pt modelId="{48A43888-823C-4042-95E3-4B9003C222B0}" type="sibTrans" cxnId="{D1291713-653C-41EF-92A9-78946A4682EF}">
      <dgm:prSet/>
      <dgm:spPr/>
      <dgm:t>
        <a:bodyPr/>
        <a:lstStyle/>
        <a:p>
          <a:endParaRPr lang="en-US"/>
        </a:p>
      </dgm:t>
    </dgm:pt>
    <dgm:pt modelId="{2CC2A5A9-A5C3-4CC5-8375-F756EDEFCFFD}" type="pres">
      <dgm:prSet presAssocID="{A2664AA5-7062-416E-8587-05F46E82BBA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E7D11CA-39C1-4783-A121-CD2443A736D4}" type="pres">
      <dgm:prSet presAssocID="{A2664AA5-7062-416E-8587-05F46E82BBA7}" presName="cycle" presStyleCnt="0"/>
      <dgm:spPr/>
    </dgm:pt>
    <dgm:pt modelId="{0F86258B-663B-451F-A166-1D2F2D5516E7}" type="pres">
      <dgm:prSet presAssocID="{A2664AA5-7062-416E-8587-05F46E82BBA7}" presName="centerShape" presStyleCnt="0"/>
      <dgm:spPr/>
    </dgm:pt>
    <dgm:pt modelId="{10573625-C9BE-4D38-806C-006023983E56}" type="pres">
      <dgm:prSet presAssocID="{A2664AA5-7062-416E-8587-05F46E82BBA7}" presName="connSite" presStyleLbl="node1" presStyleIdx="0" presStyleCnt="2"/>
      <dgm:spPr/>
    </dgm:pt>
    <dgm:pt modelId="{6E9B5E69-70B7-4A11-842F-1B10BC56EC9B}" type="pres">
      <dgm:prSet presAssocID="{A2664AA5-7062-416E-8587-05F46E82BBA7}" presName="visible" presStyleLbl="node1" presStyleIdx="0" presStyleCnt="2" custLinFactY="-47583" custLinFactNeighborX="94668" custLinFactNeighborY="-100000"/>
      <dgm:spPr/>
    </dgm:pt>
    <dgm:pt modelId="{013FC821-E2CF-4ED5-9CC2-BA764863C658}" type="pres">
      <dgm:prSet presAssocID="{A3864F9D-348C-4C23-99BB-DF354143C39B}" presName="Name25" presStyleLbl="parChTrans1D1" presStyleIdx="0" presStyleCnt="1"/>
      <dgm:spPr/>
    </dgm:pt>
    <dgm:pt modelId="{C4E0C5F3-840F-4C36-997C-E434E0701CD0}" type="pres">
      <dgm:prSet presAssocID="{DE8A5F47-AA4E-4C35-8DB6-DEF8465E7590}" presName="node" presStyleCnt="0"/>
      <dgm:spPr/>
    </dgm:pt>
    <dgm:pt modelId="{113EAE1C-B052-470E-8BC6-263F775669E4}" type="pres">
      <dgm:prSet presAssocID="{DE8A5F47-AA4E-4C35-8DB6-DEF8465E7590}" presName="parentNode" presStyleLbl="node1" presStyleIdx="1" presStyleCnt="2" custScaleX="595567" custScaleY="166718" custLinFactY="-5355" custLinFactNeighborX="2926" custLinFactNeighborY="-100000">
        <dgm:presLayoutVars>
          <dgm:chMax val="1"/>
          <dgm:bulletEnabled val="1"/>
        </dgm:presLayoutVars>
      </dgm:prSet>
      <dgm:spPr/>
    </dgm:pt>
    <dgm:pt modelId="{91453017-0350-4805-89CC-199FB5A26A9E}" type="pres">
      <dgm:prSet presAssocID="{DE8A5F47-AA4E-4C35-8DB6-DEF8465E7590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D1291713-653C-41EF-92A9-78946A4682EF}" srcId="{A2664AA5-7062-416E-8587-05F46E82BBA7}" destId="{DE8A5F47-AA4E-4C35-8DB6-DEF8465E7590}" srcOrd="0" destOrd="0" parTransId="{A3864F9D-348C-4C23-99BB-DF354143C39B}" sibTransId="{48A43888-823C-4042-95E3-4B9003C222B0}"/>
    <dgm:cxn modelId="{F72EE763-D98D-458D-83D7-F22FDDB83B01}" type="presOf" srcId="{DE8A5F47-AA4E-4C35-8DB6-DEF8465E7590}" destId="{113EAE1C-B052-470E-8BC6-263F775669E4}" srcOrd="0" destOrd="0" presId="urn:microsoft.com/office/officeart/2005/8/layout/radial2"/>
    <dgm:cxn modelId="{1A03EC6F-40C9-4F4E-BA81-67EBB1DADB7D}" type="presOf" srcId="{A2664AA5-7062-416E-8587-05F46E82BBA7}" destId="{2CC2A5A9-A5C3-4CC5-8375-F756EDEFCFFD}" srcOrd="0" destOrd="0" presId="urn:microsoft.com/office/officeart/2005/8/layout/radial2"/>
    <dgm:cxn modelId="{B59615C2-914E-46F7-AF25-0B276BA79516}" type="presOf" srcId="{A3864F9D-348C-4C23-99BB-DF354143C39B}" destId="{013FC821-E2CF-4ED5-9CC2-BA764863C658}" srcOrd="0" destOrd="0" presId="urn:microsoft.com/office/officeart/2005/8/layout/radial2"/>
    <dgm:cxn modelId="{B38B0C2F-035C-4DD0-846E-DDC65E4191FF}" type="presParOf" srcId="{2CC2A5A9-A5C3-4CC5-8375-F756EDEFCFFD}" destId="{6E7D11CA-39C1-4783-A121-CD2443A736D4}" srcOrd="0" destOrd="0" presId="urn:microsoft.com/office/officeart/2005/8/layout/radial2"/>
    <dgm:cxn modelId="{BA2EBE05-8AF0-4224-9526-3C87D9876927}" type="presParOf" srcId="{6E7D11CA-39C1-4783-A121-CD2443A736D4}" destId="{0F86258B-663B-451F-A166-1D2F2D5516E7}" srcOrd="0" destOrd="0" presId="urn:microsoft.com/office/officeart/2005/8/layout/radial2"/>
    <dgm:cxn modelId="{540F1E90-0010-4636-B5F4-49B02770228B}" type="presParOf" srcId="{0F86258B-663B-451F-A166-1D2F2D5516E7}" destId="{10573625-C9BE-4D38-806C-006023983E56}" srcOrd="0" destOrd="0" presId="urn:microsoft.com/office/officeart/2005/8/layout/radial2"/>
    <dgm:cxn modelId="{3DBFBC92-9027-4AA4-9B60-1CF488BDAF21}" type="presParOf" srcId="{0F86258B-663B-451F-A166-1D2F2D5516E7}" destId="{6E9B5E69-70B7-4A11-842F-1B10BC56EC9B}" srcOrd="1" destOrd="0" presId="urn:microsoft.com/office/officeart/2005/8/layout/radial2"/>
    <dgm:cxn modelId="{1E3E103A-C7EE-4D65-9420-36F2B83404E2}" type="presParOf" srcId="{6E7D11CA-39C1-4783-A121-CD2443A736D4}" destId="{013FC821-E2CF-4ED5-9CC2-BA764863C658}" srcOrd="1" destOrd="0" presId="urn:microsoft.com/office/officeart/2005/8/layout/radial2"/>
    <dgm:cxn modelId="{DB59A6DB-C84F-4113-8388-8797D5E9402D}" type="presParOf" srcId="{6E7D11CA-39C1-4783-A121-CD2443A736D4}" destId="{C4E0C5F3-840F-4C36-997C-E434E0701CD0}" srcOrd="2" destOrd="0" presId="urn:microsoft.com/office/officeart/2005/8/layout/radial2"/>
    <dgm:cxn modelId="{F66F5045-0B87-42B6-A703-532E88083A53}" type="presParOf" srcId="{C4E0C5F3-840F-4C36-997C-E434E0701CD0}" destId="{113EAE1C-B052-470E-8BC6-263F775669E4}" srcOrd="0" destOrd="0" presId="urn:microsoft.com/office/officeart/2005/8/layout/radial2"/>
    <dgm:cxn modelId="{C92B1232-2C81-4A84-B9D7-32D1DD213AF3}" type="presParOf" srcId="{C4E0C5F3-840F-4C36-997C-E434E0701CD0}" destId="{91453017-0350-4805-89CC-199FB5A26A9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D9FF9E-84F7-4278-8C88-3A272EDC965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0607C-1510-4729-BE49-BF5AF59666D6}">
      <dgm:prSet/>
      <dgm:spPr/>
      <dgm:t>
        <a:bodyPr/>
        <a:lstStyle/>
        <a:p>
          <a:r>
            <a:rPr lang="en-US"/>
            <a:t>Display System</a:t>
          </a:r>
        </a:p>
      </dgm:t>
    </dgm:pt>
    <dgm:pt modelId="{3D80770D-2C4B-4955-83AE-429C1B9B646D}" type="parTrans" cxnId="{2EB8A20C-DA66-46C1-8463-F612917469E0}">
      <dgm:prSet/>
      <dgm:spPr/>
      <dgm:t>
        <a:bodyPr/>
        <a:lstStyle/>
        <a:p>
          <a:endParaRPr lang="en-US"/>
        </a:p>
      </dgm:t>
    </dgm:pt>
    <dgm:pt modelId="{9FCD357E-D9C3-4F78-9FCA-A75A9D92B0A3}" type="sibTrans" cxnId="{2EB8A20C-DA66-46C1-8463-F612917469E0}">
      <dgm:prSet/>
      <dgm:spPr/>
      <dgm:t>
        <a:bodyPr/>
        <a:lstStyle/>
        <a:p>
          <a:endParaRPr lang="en-US"/>
        </a:p>
      </dgm:t>
    </dgm:pt>
    <dgm:pt modelId="{688E5036-DEF8-4B35-A499-CC5578904949}" type="pres">
      <dgm:prSet presAssocID="{FAD9FF9E-84F7-4278-8C88-3A272EDC965C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8968A7A-55CF-4C44-9DED-089A64E5193C}" type="pres">
      <dgm:prSet presAssocID="{FAD9FF9E-84F7-4278-8C88-3A272EDC965C}" presName="cycle" presStyleCnt="0"/>
      <dgm:spPr/>
    </dgm:pt>
    <dgm:pt modelId="{A0D83E39-2A65-419E-B738-19DF661F7DEC}" type="pres">
      <dgm:prSet presAssocID="{FAD9FF9E-84F7-4278-8C88-3A272EDC965C}" presName="centerShape" presStyleCnt="0"/>
      <dgm:spPr/>
    </dgm:pt>
    <dgm:pt modelId="{741BC679-8351-4FB5-9506-84898E3BFC69}" type="pres">
      <dgm:prSet presAssocID="{FAD9FF9E-84F7-4278-8C88-3A272EDC965C}" presName="connSite" presStyleLbl="node1" presStyleIdx="0" presStyleCnt="2"/>
      <dgm:spPr/>
    </dgm:pt>
    <dgm:pt modelId="{31669184-E68A-4F43-8274-CC30CFB94B14}" type="pres">
      <dgm:prSet presAssocID="{FAD9FF9E-84F7-4278-8C88-3A272EDC965C}" presName="visible" presStyleLbl="node1" presStyleIdx="0" presStyleCnt="2" custScaleX="102085" custLinFactNeighborX="49971" custLinFactNeighborY="4429"/>
      <dgm:spPr/>
    </dgm:pt>
    <dgm:pt modelId="{ECA8480D-DFC8-48EA-B4CE-A8F5E6169812}" type="pres">
      <dgm:prSet presAssocID="{3D80770D-2C4B-4955-83AE-429C1B9B646D}" presName="Name25" presStyleLbl="parChTrans1D1" presStyleIdx="0" presStyleCnt="1"/>
      <dgm:spPr/>
    </dgm:pt>
    <dgm:pt modelId="{FB2283C1-3F59-4FFA-B158-CF66DC36B65D}" type="pres">
      <dgm:prSet presAssocID="{A4E0607C-1510-4729-BE49-BF5AF59666D6}" presName="node" presStyleCnt="0"/>
      <dgm:spPr/>
    </dgm:pt>
    <dgm:pt modelId="{30737197-0739-401F-80D8-F6CDC3661D86}" type="pres">
      <dgm:prSet presAssocID="{A4E0607C-1510-4729-BE49-BF5AF59666D6}" presName="parentNode" presStyleLbl="node1" presStyleIdx="1" presStyleCnt="2" custScaleX="363740" custScaleY="166818" custLinFactX="100000" custLinFactY="97796" custLinFactNeighborX="122520" custLinFactNeighborY="100000">
        <dgm:presLayoutVars>
          <dgm:chMax val="1"/>
          <dgm:bulletEnabled val="1"/>
        </dgm:presLayoutVars>
      </dgm:prSet>
      <dgm:spPr/>
    </dgm:pt>
    <dgm:pt modelId="{1C030E2B-9C1E-435A-B4BF-AA3832080134}" type="pres">
      <dgm:prSet presAssocID="{A4E0607C-1510-4729-BE49-BF5AF59666D6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EB8A20C-DA66-46C1-8463-F612917469E0}" srcId="{FAD9FF9E-84F7-4278-8C88-3A272EDC965C}" destId="{A4E0607C-1510-4729-BE49-BF5AF59666D6}" srcOrd="0" destOrd="0" parTransId="{3D80770D-2C4B-4955-83AE-429C1B9B646D}" sibTransId="{9FCD357E-D9C3-4F78-9FCA-A75A9D92B0A3}"/>
    <dgm:cxn modelId="{197E6A45-29AC-460A-96A2-A7CA26D5D9E9}" type="presOf" srcId="{FAD9FF9E-84F7-4278-8C88-3A272EDC965C}" destId="{688E5036-DEF8-4B35-A499-CC5578904949}" srcOrd="0" destOrd="0" presId="urn:microsoft.com/office/officeart/2005/8/layout/radial2"/>
    <dgm:cxn modelId="{762DEE74-F8F8-4DAA-B68D-441D0EF809B7}" type="presOf" srcId="{A4E0607C-1510-4729-BE49-BF5AF59666D6}" destId="{30737197-0739-401F-80D8-F6CDC3661D86}" srcOrd="0" destOrd="0" presId="urn:microsoft.com/office/officeart/2005/8/layout/radial2"/>
    <dgm:cxn modelId="{CEC2D6DD-DF09-4DE5-B574-7799B1B7A150}" type="presOf" srcId="{3D80770D-2C4B-4955-83AE-429C1B9B646D}" destId="{ECA8480D-DFC8-48EA-B4CE-A8F5E6169812}" srcOrd="0" destOrd="0" presId="urn:microsoft.com/office/officeart/2005/8/layout/radial2"/>
    <dgm:cxn modelId="{BC32AADF-2C10-436C-B2BD-9E27647F66CB}" type="presParOf" srcId="{688E5036-DEF8-4B35-A499-CC5578904949}" destId="{58968A7A-55CF-4C44-9DED-089A64E5193C}" srcOrd="0" destOrd="0" presId="urn:microsoft.com/office/officeart/2005/8/layout/radial2"/>
    <dgm:cxn modelId="{A123A396-761F-465A-A6F3-E526531F53D6}" type="presParOf" srcId="{58968A7A-55CF-4C44-9DED-089A64E5193C}" destId="{A0D83E39-2A65-419E-B738-19DF661F7DEC}" srcOrd="0" destOrd="0" presId="urn:microsoft.com/office/officeart/2005/8/layout/radial2"/>
    <dgm:cxn modelId="{D730F8FD-048C-482E-8E4F-7F862DF824CF}" type="presParOf" srcId="{A0D83E39-2A65-419E-B738-19DF661F7DEC}" destId="{741BC679-8351-4FB5-9506-84898E3BFC69}" srcOrd="0" destOrd="0" presId="urn:microsoft.com/office/officeart/2005/8/layout/radial2"/>
    <dgm:cxn modelId="{A1B99B4E-58CF-42F3-8CE1-1F2E74195BEA}" type="presParOf" srcId="{A0D83E39-2A65-419E-B738-19DF661F7DEC}" destId="{31669184-E68A-4F43-8274-CC30CFB94B14}" srcOrd="1" destOrd="0" presId="urn:microsoft.com/office/officeart/2005/8/layout/radial2"/>
    <dgm:cxn modelId="{237ABE1B-ED84-4156-9509-207EBD1F6827}" type="presParOf" srcId="{58968A7A-55CF-4C44-9DED-089A64E5193C}" destId="{ECA8480D-DFC8-48EA-B4CE-A8F5E6169812}" srcOrd="1" destOrd="0" presId="urn:microsoft.com/office/officeart/2005/8/layout/radial2"/>
    <dgm:cxn modelId="{3CCE7CE6-046B-4554-9177-941E193219E3}" type="presParOf" srcId="{58968A7A-55CF-4C44-9DED-089A64E5193C}" destId="{FB2283C1-3F59-4FFA-B158-CF66DC36B65D}" srcOrd="2" destOrd="0" presId="urn:microsoft.com/office/officeart/2005/8/layout/radial2"/>
    <dgm:cxn modelId="{9AA72393-0E21-46BD-9760-A99CC948BE2D}" type="presParOf" srcId="{FB2283C1-3F59-4FFA-B158-CF66DC36B65D}" destId="{30737197-0739-401F-80D8-F6CDC3661D86}" srcOrd="0" destOrd="0" presId="urn:microsoft.com/office/officeart/2005/8/layout/radial2"/>
    <dgm:cxn modelId="{C86708EF-5AE1-4E6A-AE46-F0C81782A6F6}" type="presParOf" srcId="{FB2283C1-3F59-4FFA-B158-CF66DC36B65D}" destId="{1C030E2B-9C1E-435A-B4BF-AA383208013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84745B-FC82-4E7E-9678-D8D8C6026F2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B47B92-590F-46E2-919D-9D5C2551BED7}">
      <dgm:prSet/>
      <dgm:spPr/>
      <dgm:t>
        <a:bodyPr/>
        <a:lstStyle/>
        <a:p>
          <a:r>
            <a:rPr lang="en-US" b="0" i="0" baseline="0" dirty="0"/>
            <a:t>Customar Data</a:t>
          </a:r>
          <a:endParaRPr lang="en-US" dirty="0"/>
        </a:p>
      </dgm:t>
    </dgm:pt>
    <dgm:pt modelId="{880328B6-47C5-4368-B121-1E1FDAB04F35}" type="sibTrans" cxnId="{B656B594-B705-4D96-892C-E602F6378901}">
      <dgm:prSet/>
      <dgm:spPr/>
      <dgm:t>
        <a:bodyPr/>
        <a:lstStyle/>
        <a:p>
          <a:endParaRPr lang="en-US"/>
        </a:p>
      </dgm:t>
    </dgm:pt>
    <dgm:pt modelId="{FF9174AD-0843-4C17-98FB-2F3DDFB62D4D}" type="parTrans" cxnId="{B656B594-B705-4D96-892C-E602F6378901}">
      <dgm:prSet/>
      <dgm:spPr/>
      <dgm:t>
        <a:bodyPr/>
        <a:lstStyle/>
        <a:p>
          <a:endParaRPr lang="en-US"/>
        </a:p>
      </dgm:t>
    </dgm:pt>
    <dgm:pt modelId="{40918979-D5D4-4387-8CC1-DE916957275F}">
      <dgm:prSet/>
      <dgm:spPr/>
      <dgm:t>
        <a:bodyPr/>
        <a:lstStyle/>
        <a:p>
          <a:pPr>
            <a:buNone/>
          </a:pPr>
          <a:r>
            <a:rPr lang="en-US" b="0" i="0" baseline="0" dirty="0"/>
            <a:t>Customar Data</a:t>
          </a:r>
          <a:endParaRPr lang="en-US" dirty="0"/>
        </a:p>
      </dgm:t>
    </dgm:pt>
    <dgm:pt modelId="{AC4B4795-F2F8-480E-99F1-9F3E83765A04}" type="parTrans" cxnId="{D09007B7-7760-4A09-8275-B30EF35942C5}">
      <dgm:prSet/>
      <dgm:spPr/>
      <dgm:t>
        <a:bodyPr/>
        <a:lstStyle/>
        <a:p>
          <a:endParaRPr lang="en-US"/>
        </a:p>
      </dgm:t>
    </dgm:pt>
    <dgm:pt modelId="{8E4D90F0-7061-4238-B78D-47BDDAFF866E}" type="sibTrans" cxnId="{D09007B7-7760-4A09-8275-B30EF35942C5}">
      <dgm:prSet/>
      <dgm:spPr/>
      <dgm:t>
        <a:bodyPr/>
        <a:lstStyle/>
        <a:p>
          <a:endParaRPr lang="en-US"/>
        </a:p>
      </dgm:t>
    </dgm:pt>
    <dgm:pt modelId="{360B31C0-F10C-43C1-9AF8-8D69DAEF0473}" type="pres">
      <dgm:prSet presAssocID="{0584745B-FC82-4E7E-9678-D8D8C6026F20}" presName="linearFlow" presStyleCnt="0">
        <dgm:presLayoutVars>
          <dgm:dir/>
          <dgm:animLvl val="lvl"/>
          <dgm:resizeHandles val="exact"/>
        </dgm:presLayoutVars>
      </dgm:prSet>
      <dgm:spPr/>
    </dgm:pt>
    <dgm:pt modelId="{DF6B4710-BAEC-476F-9DEF-152E9B16F3BE}" type="pres">
      <dgm:prSet presAssocID="{A0B47B92-590F-46E2-919D-9D5C2551BED7}" presName="composite" presStyleCnt="0"/>
      <dgm:spPr/>
    </dgm:pt>
    <dgm:pt modelId="{4D8318DB-580D-46C4-9F85-FBC7549BDB6B}" type="pres">
      <dgm:prSet presAssocID="{A0B47B92-590F-46E2-919D-9D5C2551BED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5FBAA331-5A96-4967-9BB1-91A29E9262A4}" type="pres">
      <dgm:prSet presAssocID="{A0B47B92-590F-46E2-919D-9D5C2551BED7}" presName="descendantText" presStyleLbl="alignAcc1" presStyleIdx="0" presStyleCnt="1" custLinFactNeighborX="1883" custLinFactNeighborY="-45909">
        <dgm:presLayoutVars>
          <dgm:bulletEnabled val="1"/>
        </dgm:presLayoutVars>
      </dgm:prSet>
      <dgm:spPr/>
    </dgm:pt>
  </dgm:ptLst>
  <dgm:cxnLst>
    <dgm:cxn modelId="{3E9EEF5B-4696-4968-A5F6-F2B580609260}" type="presOf" srcId="{40918979-D5D4-4387-8CC1-DE916957275F}" destId="{5FBAA331-5A96-4967-9BB1-91A29E9262A4}" srcOrd="0" destOrd="0" presId="urn:microsoft.com/office/officeart/2005/8/layout/chevron2"/>
    <dgm:cxn modelId="{E07ACD4E-ECDF-4A97-B981-C806AFB66D21}" type="presOf" srcId="{A0B47B92-590F-46E2-919D-9D5C2551BED7}" destId="{4D8318DB-580D-46C4-9F85-FBC7549BDB6B}" srcOrd="0" destOrd="0" presId="urn:microsoft.com/office/officeart/2005/8/layout/chevron2"/>
    <dgm:cxn modelId="{B656B594-B705-4D96-892C-E602F6378901}" srcId="{0584745B-FC82-4E7E-9678-D8D8C6026F20}" destId="{A0B47B92-590F-46E2-919D-9D5C2551BED7}" srcOrd="0" destOrd="0" parTransId="{FF9174AD-0843-4C17-98FB-2F3DDFB62D4D}" sibTransId="{880328B6-47C5-4368-B121-1E1FDAB04F35}"/>
    <dgm:cxn modelId="{D09007B7-7760-4A09-8275-B30EF35942C5}" srcId="{A0B47B92-590F-46E2-919D-9D5C2551BED7}" destId="{40918979-D5D4-4387-8CC1-DE916957275F}" srcOrd="0" destOrd="0" parTransId="{AC4B4795-F2F8-480E-99F1-9F3E83765A04}" sibTransId="{8E4D90F0-7061-4238-B78D-47BDDAFF866E}"/>
    <dgm:cxn modelId="{447C05C6-A8FE-426F-AA2E-B798DDB4B5B9}" type="presOf" srcId="{0584745B-FC82-4E7E-9678-D8D8C6026F20}" destId="{360B31C0-F10C-43C1-9AF8-8D69DAEF0473}" srcOrd="0" destOrd="0" presId="urn:microsoft.com/office/officeart/2005/8/layout/chevron2"/>
    <dgm:cxn modelId="{36F20010-7D51-4160-9F84-7BDD4B30E96C}" type="presParOf" srcId="{360B31C0-F10C-43C1-9AF8-8D69DAEF0473}" destId="{DF6B4710-BAEC-476F-9DEF-152E9B16F3BE}" srcOrd="0" destOrd="0" presId="urn:microsoft.com/office/officeart/2005/8/layout/chevron2"/>
    <dgm:cxn modelId="{7454B2C6-8B26-442C-8B3D-AD20AADE571E}" type="presParOf" srcId="{DF6B4710-BAEC-476F-9DEF-152E9B16F3BE}" destId="{4D8318DB-580D-46C4-9F85-FBC7549BDB6B}" srcOrd="0" destOrd="0" presId="urn:microsoft.com/office/officeart/2005/8/layout/chevron2"/>
    <dgm:cxn modelId="{6D41FABC-6911-4D54-9A23-C2DE42C6BB0A}" type="presParOf" srcId="{DF6B4710-BAEC-476F-9DEF-152E9B16F3BE}" destId="{5FBAA331-5A96-4967-9BB1-91A29E9262A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2321A8-F78A-4204-9D9D-DFA6C2A8786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7337B-58BB-4290-8D62-E9237966BEF9}">
      <dgm:prSet/>
      <dgm:spPr/>
      <dgm:t>
        <a:bodyPr/>
        <a:lstStyle/>
        <a:p>
          <a:r>
            <a:rPr lang="en-US" dirty="0"/>
            <a:t>Check Enter the name or not</a:t>
          </a:r>
        </a:p>
      </dgm:t>
    </dgm:pt>
    <dgm:pt modelId="{634F1916-06B8-4D19-A2B1-BDC71E6707BD}" type="parTrans" cxnId="{62AA8909-B1D3-4B49-99D2-BE5E16189DC4}">
      <dgm:prSet/>
      <dgm:spPr/>
      <dgm:t>
        <a:bodyPr/>
        <a:lstStyle/>
        <a:p>
          <a:endParaRPr lang="en-US"/>
        </a:p>
      </dgm:t>
    </dgm:pt>
    <dgm:pt modelId="{4D4CD0FA-967F-43A9-A413-8C1BAFAD2F72}" type="sibTrans" cxnId="{62AA8909-B1D3-4B49-99D2-BE5E16189DC4}">
      <dgm:prSet/>
      <dgm:spPr/>
      <dgm:t>
        <a:bodyPr/>
        <a:lstStyle/>
        <a:p>
          <a:endParaRPr lang="en-US"/>
        </a:p>
      </dgm:t>
    </dgm:pt>
    <dgm:pt modelId="{E1ED0BAA-65B2-406C-B650-254D3153A2EB}" type="pres">
      <dgm:prSet presAssocID="{932321A8-F78A-4204-9D9D-DFA6C2A8786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3A8B798-9736-477D-BC4B-80E1E4959803}" type="pres">
      <dgm:prSet presAssocID="{BD37337B-58BB-4290-8D62-E9237966BEF9}" presName="horFlow" presStyleCnt="0"/>
      <dgm:spPr/>
    </dgm:pt>
    <dgm:pt modelId="{DD44AFEA-65E4-4F87-8106-7B588A9F120E}" type="pres">
      <dgm:prSet presAssocID="{BD37337B-58BB-4290-8D62-E9237966BEF9}" presName="bigChev" presStyleLbl="node1" presStyleIdx="0" presStyleCnt="1" custScaleX="180817" custLinFactNeighborX="-20294" custLinFactNeighborY="6"/>
      <dgm:spPr/>
    </dgm:pt>
  </dgm:ptLst>
  <dgm:cxnLst>
    <dgm:cxn modelId="{62AA8909-B1D3-4B49-99D2-BE5E16189DC4}" srcId="{932321A8-F78A-4204-9D9D-DFA6C2A87863}" destId="{BD37337B-58BB-4290-8D62-E9237966BEF9}" srcOrd="0" destOrd="0" parTransId="{634F1916-06B8-4D19-A2B1-BDC71E6707BD}" sibTransId="{4D4CD0FA-967F-43A9-A413-8C1BAFAD2F72}"/>
    <dgm:cxn modelId="{BCDA98B1-72B9-422A-8C63-07266AD40CC9}" type="presOf" srcId="{BD37337B-58BB-4290-8D62-E9237966BEF9}" destId="{DD44AFEA-65E4-4F87-8106-7B588A9F120E}" srcOrd="0" destOrd="0" presId="urn:microsoft.com/office/officeart/2005/8/layout/lProcess3"/>
    <dgm:cxn modelId="{E0AC56CA-C595-478B-938E-AE0DECED6785}" type="presOf" srcId="{932321A8-F78A-4204-9D9D-DFA6C2A87863}" destId="{E1ED0BAA-65B2-406C-B650-254D3153A2EB}" srcOrd="0" destOrd="0" presId="urn:microsoft.com/office/officeart/2005/8/layout/lProcess3"/>
    <dgm:cxn modelId="{A9699073-3A10-4053-91D0-5051A45FC80A}" type="presParOf" srcId="{E1ED0BAA-65B2-406C-B650-254D3153A2EB}" destId="{B3A8B798-9736-477D-BC4B-80E1E4959803}" srcOrd="0" destOrd="0" presId="urn:microsoft.com/office/officeart/2005/8/layout/lProcess3"/>
    <dgm:cxn modelId="{5A0131E0-A085-4756-B297-12B2B2A3D45F}" type="presParOf" srcId="{B3A8B798-9736-477D-BC4B-80E1E4959803}" destId="{DD44AFEA-65E4-4F87-8106-7B588A9F120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8652F79-A69D-4286-9A83-639D113885D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77A658-29B7-4966-ABCC-81154D716E7F}">
      <dgm:prSet/>
      <dgm:spPr/>
      <dgm:t>
        <a:bodyPr/>
        <a:lstStyle/>
        <a:p>
          <a:r>
            <a:rPr lang="en-US" dirty="0"/>
            <a:t>Check Enter the number or not</a:t>
          </a:r>
        </a:p>
      </dgm:t>
    </dgm:pt>
    <dgm:pt modelId="{03B8CCFE-DCB4-4096-A8A0-86C3B63C710D}" type="parTrans" cxnId="{EF91829D-C64E-4172-8ECF-4A2D65BAD484}">
      <dgm:prSet/>
      <dgm:spPr/>
      <dgm:t>
        <a:bodyPr/>
        <a:lstStyle/>
        <a:p>
          <a:endParaRPr lang="en-US"/>
        </a:p>
      </dgm:t>
    </dgm:pt>
    <dgm:pt modelId="{A2B24BEF-1DFA-4842-889E-B2D5122E4585}" type="sibTrans" cxnId="{EF91829D-C64E-4172-8ECF-4A2D65BAD484}">
      <dgm:prSet/>
      <dgm:spPr/>
      <dgm:t>
        <a:bodyPr/>
        <a:lstStyle/>
        <a:p>
          <a:endParaRPr lang="en-US"/>
        </a:p>
      </dgm:t>
    </dgm:pt>
    <dgm:pt modelId="{31FA7A18-002D-41E4-BC58-51664F219450}" type="pres">
      <dgm:prSet presAssocID="{58652F79-A69D-4286-9A83-639D113885D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0E33C08-9769-4E7A-8175-3BEE8F4F3FD2}" type="pres">
      <dgm:prSet presAssocID="{F877A658-29B7-4966-ABCC-81154D716E7F}" presName="horFlow" presStyleCnt="0"/>
      <dgm:spPr/>
    </dgm:pt>
    <dgm:pt modelId="{E12B9DC6-516A-4E5D-A129-22ACBD90121A}" type="pres">
      <dgm:prSet presAssocID="{F877A658-29B7-4966-ABCC-81154D716E7F}" presName="bigChev" presStyleLbl="node1" presStyleIdx="0" presStyleCnt="1" custScaleX="243230" custScaleY="172087" custLinFactNeighborX="33350" custLinFactNeighborY="26223"/>
      <dgm:spPr/>
    </dgm:pt>
  </dgm:ptLst>
  <dgm:cxnLst>
    <dgm:cxn modelId="{E106FE63-12C1-4A0B-A750-92A0A3ED14AD}" type="presOf" srcId="{58652F79-A69D-4286-9A83-639D113885D2}" destId="{31FA7A18-002D-41E4-BC58-51664F219450}" srcOrd="0" destOrd="0" presId="urn:microsoft.com/office/officeart/2005/8/layout/lProcess3"/>
    <dgm:cxn modelId="{44CBD974-2269-4A24-9426-478161B51424}" type="presOf" srcId="{F877A658-29B7-4966-ABCC-81154D716E7F}" destId="{E12B9DC6-516A-4E5D-A129-22ACBD90121A}" srcOrd="0" destOrd="0" presId="urn:microsoft.com/office/officeart/2005/8/layout/lProcess3"/>
    <dgm:cxn modelId="{EF91829D-C64E-4172-8ECF-4A2D65BAD484}" srcId="{58652F79-A69D-4286-9A83-639D113885D2}" destId="{F877A658-29B7-4966-ABCC-81154D716E7F}" srcOrd="0" destOrd="0" parTransId="{03B8CCFE-DCB4-4096-A8A0-86C3B63C710D}" sibTransId="{A2B24BEF-1DFA-4842-889E-B2D5122E4585}"/>
    <dgm:cxn modelId="{1373AA74-2BCE-4B04-91C3-16EC2BB523FE}" type="presParOf" srcId="{31FA7A18-002D-41E4-BC58-51664F219450}" destId="{90E33C08-9769-4E7A-8175-3BEE8F4F3FD2}" srcOrd="0" destOrd="0" presId="urn:microsoft.com/office/officeart/2005/8/layout/lProcess3"/>
    <dgm:cxn modelId="{E7FF1593-9DFE-46BE-B575-A1AC7A950B7C}" type="presParOf" srcId="{90E33C08-9769-4E7A-8175-3BEE8F4F3FD2}" destId="{E12B9DC6-516A-4E5D-A129-22ACBD90121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AB2DEE-E346-4BDF-9636-DB9640F229E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E0D687-27A9-47E8-A12B-6E8C3E90D3CD}">
      <dgm:prSet/>
      <dgm:spPr/>
      <dgm:t>
        <a:bodyPr/>
        <a:lstStyle/>
        <a:p>
          <a:r>
            <a:rPr lang="en-US" dirty="0"/>
            <a:t>Customar</a:t>
          </a:r>
        </a:p>
      </dgm:t>
    </dgm:pt>
    <dgm:pt modelId="{40C329C9-5565-43D0-BEB2-561A2B5C66C3}" type="parTrans" cxnId="{C036B9C0-26D7-41F3-A311-601A8A5C028C}">
      <dgm:prSet/>
      <dgm:spPr/>
      <dgm:t>
        <a:bodyPr/>
        <a:lstStyle/>
        <a:p>
          <a:endParaRPr lang="en-US"/>
        </a:p>
      </dgm:t>
    </dgm:pt>
    <dgm:pt modelId="{C5A91E74-337F-4073-910A-E537A83AD168}" type="sibTrans" cxnId="{C036B9C0-26D7-41F3-A311-601A8A5C028C}">
      <dgm:prSet/>
      <dgm:spPr/>
      <dgm:t>
        <a:bodyPr/>
        <a:lstStyle/>
        <a:p>
          <a:endParaRPr lang="en-US"/>
        </a:p>
      </dgm:t>
    </dgm:pt>
    <dgm:pt modelId="{601ADA09-01A6-4942-8528-2B1BB3CCFEA6}">
      <dgm:prSet/>
      <dgm:spPr/>
      <dgm:t>
        <a:bodyPr/>
        <a:lstStyle/>
        <a:p>
          <a:pPr>
            <a:buNone/>
          </a:pPr>
          <a:r>
            <a:rPr lang="en-US" b="0" i="0" baseline="0" dirty="0"/>
            <a:t>Customar Data</a:t>
          </a:r>
          <a:endParaRPr lang="en-US" dirty="0"/>
        </a:p>
      </dgm:t>
    </dgm:pt>
    <dgm:pt modelId="{BDA138A1-AB4D-4DF7-9746-C2203FB3BFD1}" type="parTrans" cxnId="{A08465D2-B350-47A2-8DD0-DB4D33D6D08E}">
      <dgm:prSet/>
      <dgm:spPr/>
      <dgm:t>
        <a:bodyPr/>
        <a:lstStyle/>
        <a:p>
          <a:endParaRPr lang="en-US"/>
        </a:p>
      </dgm:t>
    </dgm:pt>
    <dgm:pt modelId="{E3566821-5FE8-4B2D-94C9-1101CCA6A327}" type="sibTrans" cxnId="{A08465D2-B350-47A2-8DD0-DB4D33D6D08E}">
      <dgm:prSet/>
      <dgm:spPr/>
      <dgm:t>
        <a:bodyPr/>
        <a:lstStyle/>
        <a:p>
          <a:endParaRPr lang="en-US"/>
        </a:p>
      </dgm:t>
    </dgm:pt>
    <dgm:pt modelId="{A130F0FA-D195-4EBC-8578-3F3E24AD922E}" type="pres">
      <dgm:prSet presAssocID="{AFAB2DEE-E346-4BDF-9636-DB9640F229E5}" presName="linearFlow" presStyleCnt="0">
        <dgm:presLayoutVars>
          <dgm:dir/>
          <dgm:animLvl val="lvl"/>
          <dgm:resizeHandles val="exact"/>
        </dgm:presLayoutVars>
      </dgm:prSet>
      <dgm:spPr/>
    </dgm:pt>
    <dgm:pt modelId="{F98CA344-6DA0-4A69-B5EF-4035B33B124A}" type="pres">
      <dgm:prSet presAssocID="{CFE0D687-27A9-47E8-A12B-6E8C3E90D3CD}" presName="composite" presStyleCnt="0"/>
      <dgm:spPr/>
    </dgm:pt>
    <dgm:pt modelId="{8F2B4C72-ACB2-466E-A4E4-69B36042C128}" type="pres">
      <dgm:prSet presAssocID="{CFE0D687-27A9-47E8-A12B-6E8C3E90D3CD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FCF503C5-34EB-46C4-AEB7-628A290300FF}" type="pres">
      <dgm:prSet presAssocID="{CFE0D687-27A9-47E8-A12B-6E8C3E90D3CD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3394F80A-69F1-4A8B-9E31-71134C4FFBDD}" type="presOf" srcId="{AFAB2DEE-E346-4BDF-9636-DB9640F229E5}" destId="{A130F0FA-D195-4EBC-8578-3F3E24AD922E}" srcOrd="0" destOrd="0" presId="urn:microsoft.com/office/officeart/2005/8/layout/chevron2"/>
    <dgm:cxn modelId="{676C8358-9DE4-4E78-9EF2-9C1BCF16AC36}" type="presOf" srcId="{CFE0D687-27A9-47E8-A12B-6E8C3E90D3CD}" destId="{8F2B4C72-ACB2-466E-A4E4-69B36042C128}" srcOrd="0" destOrd="0" presId="urn:microsoft.com/office/officeart/2005/8/layout/chevron2"/>
    <dgm:cxn modelId="{E4E531A4-472C-43B3-946F-1A71209A776A}" type="presOf" srcId="{601ADA09-01A6-4942-8528-2B1BB3CCFEA6}" destId="{FCF503C5-34EB-46C4-AEB7-628A290300FF}" srcOrd="0" destOrd="0" presId="urn:microsoft.com/office/officeart/2005/8/layout/chevron2"/>
    <dgm:cxn modelId="{C036B9C0-26D7-41F3-A311-601A8A5C028C}" srcId="{AFAB2DEE-E346-4BDF-9636-DB9640F229E5}" destId="{CFE0D687-27A9-47E8-A12B-6E8C3E90D3CD}" srcOrd="0" destOrd="0" parTransId="{40C329C9-5565-43D0-BEB2-561A2B5C66C3}" sibTransId="{C5A91E74-337F-4073-910A-E537A83AD168}"/>
    <dgm:cxn modelId="{A08465D2-B350-47A2-8DD0-DB4D33D6D08E}" srcId="{CFE0D687-27A9-47E8-A12B-6E8C3E90D3CD}" destId="{601ADA09-01A6-4942-8528-2B1BB3CCFEA6}" srcOrd="0" destOrd="0" parTransId="{BDA138A1-AB4D-4DF7-9746-C2203FB3BFD1}" sibTransId="{E3566821-5FE8-4B2D-94C9-1101CCA6A327}"/>
    <dgm:cxn modelId="{D48CBF72-E9E9-48B8-92B7-29DE4FFB834E}" type="presParOf" srcId="{A130F0FA-D195-4EBC-8578-3F3E24AD922E}" destId="{F98CA344-6DA0-4A69-B5EF-4035B33B124A}" srcOrd="0" destOrd="0" presId="urn:microsoft.com/office/officeart/2005/8/layout/chevron2"/>
    <dgm:cxn modelId="{C18CE9A0-F5AF-40F8-A802-A49539AA1019}" type="presParOf" srcId="{F98CA344-6DA0-4A69-B5EF-4035B33B124A}" destId="{8F2B4C72-ACB2-466E-A4E4-69B36042C128}" srcOrd="0" destOrd="0" presId="urn:microsoft.com/office/officeart/2005/8/layout/chevron2"/>
    <dgm:cxn modelId="{A2FB308A-96F5-49C4-B47E-59F360D0EC46}" type="presParOf" srcId="{F98CA344-6DA0-4A69-B5EF-4035B33B124A}" destId="{FCF503C5-34EB-46C4-AEB7-628A290300F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6059E-15BD-417E-A7AC-1337733E4C0F}">
      <dsp:nvSpPr>
        <dsp:cNvPr id="0" name=""/>
        <dsp:cNvSpPr/>
      </dsp:nvSpPr>
      <dsp:spPr>
        <a:xfrm>
          <a:off x="-3143112" y="-388899"/>
          <a:ext cx="3748867" cy="3748867"/>
        </a:xfrm>
        <a:prstGeom prst="blockArc">
          <a:avLst>
            <a:gd name="adj1" fmla="val 18900000"/>
            <a:gd name="adj2" fmla="val 2700000"/>
            <a:gd name="adj3" fmla="val 57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1BFD8-D467-4404-A539-4CDB10C570E4}">
      <dsp:nvSpPr>
        <dsp:cNvPr id="0" name=""/>
        <dsp:cNvSpPr/>
      </dsp:nvSpPr>
      <dsp:spPr>
        <a:xfrm>
          <a:off x="389498" y="278130"/>
          <a:ext cx="5569973" cy="556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53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Ahmed Emad Elsherbini Ali </a:t>
          </a:r>
        </a:p>
      </dsp:txBody>
      <dsp:txXfrm>
        <a:off x="389498" y="278130"/>
        <a:ext cx="5569973" cy="556260"/>
      </dsp:txXfrm>
    </dsp:sp>
    <dsp:sp modelId="{7168B760-60D3-4EAB-8219-7EB88682D435}">
      <dsp:nvSpPr>
        <dsp:cNvPr id="0" name=""/>
        <dsp:cNvSpPr/>
      </dsp:nvSpPr>
      <dsp:spPr>
        <a:xfrm>
          <a:off x="41836" y="208597"/>
          <a:ext cx="695325" cy="6953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C3E25-8D13-4D08-AB92-F00D7AF3DFE9}">
      <dsp:nvSpPr>
        <dsp:cNvPr id="0" name=""/>
        <dsp:cNvSpPr/>
      </dsp:nvSpPr>
      <dsp:spPr>
        <a:xfrm>
          <a:off x="591699" y="1112520"/>
          <a:ext cx="5367773" cy="556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53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Ahmed Hany Abdelrazek</a:t>
          </a:r>
        </a:p>
      </dsp:txBody>
      <dsp:txXfrm>
        <a:off x="591699" y="1112520"/>
        <a:ext cx="5367773" cy="556260"/>
      </dsp:txXfrm>
    </dsp:sp>
    <dsp:sp modelId="{0F1FB0CB-9027-4ABE-9826-29F6927BF1A3}">
      <dsp:nvSpPr>
        <dsp:cNvPr id="0" name=""/>
        <dsp:cNvSpPr/>
      </dsp:nvSpPr>
      <dsp:spPr>
        <a:xfrm>
          <a:off x="244036" y="1042987"/>
          <a:ext cx="695325" cy="6953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66DE7-1A3F-4705-AD7F-7DBE30F90B23}">
      <dsp:nvSpPr>
        <dsp:cNvPr id="0" name=""/>
        <dsp:cNvSpPr/>
      </dsp:nvSpPr>
      <dsp:spPr>
        <a:xfrm>
          <a:off x="389498" y="1946910"/>
          <a:ext cx="5569973" cy="556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53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Kholoud Mohamed Sobeh</a:t>
          </a:r>
        </a:p>
      </dsp:txBody>
      <dsp:txXfrm>
        <a:off x="389498" y="1946910"/>
        <a:ext cx="5569973" cy="556260"/>
      </dsp:txXfrm>
    </dsp:sp>
    <dsp:sp modelId="{697833CA-1E89-4628-A6BF-FBCB1B7D44D5}">
      <dsp:nvSpPr>
        <dsp:cNvPr id="0" name=""/>
        <dsp:cNvSpPr/>
      </dsp:nvSpPr>
      <dsp:spPr>
        <a:xfrm>
          <a:off x="41836" y="1877377"/>
          <a:ext cx="695325" cy="6953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E961E-63B1-41A8-A13E-47F68A2611A2}">
      <dsp:nvSpPr>
        <dsp:cNvPr id="0" name=""/>
        <dsp:cNvSpPr/>
      </dsp:nvSpPr>
      <dsp:spPr>
        <a:xfrm>
          <a:off x="2129" y="86924"/>
          <a:ext cx="3408900" cy="14046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Check that at least one item was chosen</a:t>
          </a:r>
          <a:endParaRPr lang="en-US" sz="2600" kern="1200" dirty="0"/>
        </a:p>
      </dsp:txBody>
      <dsp:txXfrm>
        <a:off x="704463" y="86924"/>
        <a:ext cx="2004233" cy="14046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9BFAE-E3B4-43E4-BC5D-0A47519FFB84}">
      <dsp:nvSpPr>
        <dsp:cNvPr id="0" name=""/>
        <dsp:cNvSpPr/>
      </dsp:nvSpPr>
      <dsp:spPr>
        <a:xfrm>
          <a:off x="0" y="0"/>
          <a:ext cx="830319" cy="83031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A3490-DF2B-4A4B-96D8-96CDC27C2C87}">
      <dsp:nvSpPr>
        <dsp:cNvPr id="0" name=""/>
        <dsp:cNvSpPr/>
      </dsp:nvSpPr>
      <dsp:spPr>
        <a:xfrm>
          <a:off x="415159" y="0"/>
          <a:ext cx="1775080" cy="8303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 dirty="0"/>
            <a:t>Recipt</a:t>
          </a:r>
          <a:endParaRPr lang="en-US" sz="3700" kern="1200" dirty="0"/>
        </a:p>
      </dsp:txBody>
      <dsp:txXfrm>
        <a:off x="415159" y="0"/>
        <a:ext cx="1775080" cy="8303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9BFAE-E3B4-43E4-BC5D-0A47519FFB84}">
      <dsp:nvSpPr>
        <dsp:cNvPr id="0" name=""/>
        <dsp:cNvSpPr/>
      </dsp:nvSpPr>
      <dsp:spPr>
        <a:xfrm>
          <a:off x="-415159" y="15767"/>
          <a:ext cx="830319" cy="83031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A3490-DF2B-4A4B-96D8-96CDC27C2C87}">
      <dsp:nvSpPr>
        <dsp:cNvPr id="0" name=""/>
        <dsp:cNvSpPr/>
      </dsp:nvSpPr>
      <dsp:spPr>
        <a:xfrm>
          <a:off x="31529" y="0"/>
          <a:ext cx="1775080" cy="8303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baseline="0" dirty="0"/>
            <a:t>Menu</a:t>
          </a:r>
          <a:endParaRPr lang="en-US" sz="4000" kern="1200" dirty="0"/>
        </a:p>
      </dsp:txBody>
      <dsp:txXfrm>
        <a:off x="31529" y="0"/>
        <a:ext cx="1775080" cy="83031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C9B3E-88D3-4420-A402-6AFA5FFD1629}">
      <dsp:nvSpPr>
        <dsp:cNvPr id="0" name=""/>
        <dsp:cNvSpPr/>
      </dsp:nvSpPr>
      <dsp:spPr>
        <a:xfrm>
          <a:off x="0" y="0"/>
          <a:ext cx="3612157" cy="11827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3C2AF-D33F-488A-9DE3-4BC7AB7DAC57}">
      <dsp:nvSpPr>
        <dsp:cNvPr id="0" name=""/>
        <dsp:cNvSpPr/>
      </dsp:nvSpPr>
      <dsp:spPr>
        <a:xfrm>
          <a:off x="287591" y="390550"/>
          <a:ext cx="2663967" cy="439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Save Order Successfully</a:t>
          </a:r>
          <a:endParaRPr lang="en-US" sz="1900" kern="1200" dirty="0"/>
        </a:p>
      </dsp:txBody>
      <dsp:txXfrm>
        <a:off x="309059" y="412018"/>
        <a:ext cx="2621031" cy="3968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0F2D-B151-4889-B455-21FBE2A84E16}">
      <dsp:nvSpPr>
        <dsp:cNvPr id="0" name=""/>
        <dsp:cNvSpPr/>
      </dsp:nvSpPr>
      <dsp:spPr>
        <a:xfrm rot="5400000">
          <a:off x="169944" y="-167992"/>
          <a:ext cx="1996327" cy="2336216"/>
        </a:xfrm>
        <a:prstGeom prst="su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 dirty="0"/>
            <a:t>Exit</a:t>
          </a:r>
          <a:endParaRPr lang="en-US" sz="3600" kern="1200" dirty="0"/>
        </a:p>
      </dsp:txBody>
      <dsp:txXfrm rot="-5400000">
        <a:off x="755128" y="647219"/>
        <a:ext cx="825960" cy="705793"/>
      </dsp:txXfrm>
    </dsp:sp>
    <dsp:sp modelId="{457987AF-0783-400D-9E95-617EA56FEFF4}">
      <dsp:nvSpPr>
        <dsp:cNvPr id="0" name=""/>
        <dsp:cNvSpPr/>
      </dsp:nvSpPr>
      <dsp:spPr>
        <a:xfrm rot="16200000" flipV="1">
          <a:off x="1552470" y="1214533"/>
          <a:ext cx="1529084" cy="384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C0F2D-B151-4889-B455-21FBE2A84E16}">
      <dsp:nvSpPr>
        <dsp:cNvPr id="0" name=""/>
        <dsp:cNvSpPr/>
      </dsp:nvSpPr>
      <dsp:spPr>
        <a:xfrm rot="5400000">
          <a:off x="76537" y="-74402"/>
          <a:ext cx="2183141" cy="2336216"/>
        </a:xfrm>
        <a:prstGeom prst="su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Search</a:t>
          </a:r>
          <a:endParaRPr lang="en-US" sz="1900" kern="1200" dirty="0"/>
        </a:p>
      </dsp:txBody>
      <dsp:txXfrm rot="-5400000">
        <a:off x="755128" y="707785"/>
        <a:ext cx="825960" cy="771841"/>
      </dsp:txXfrm>
    </dsp:sp>
    <dsp:sp modelId="{457987AF-0783-400D-9E95-617EA56FEFF4}">
      <dsp:nvSpPr>
        <dsp:cNvPr id="0" name=""/>
        <dsp:cNvSpPr/>
      </dsp:nvSpPr>
      <dsp:spPr>
        <a:xfrm rot="16200000" flipV="1">
          <a:off x="1459062" y="1308122"/>
          <a:ext cx="1715898" cy="384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1173F-04B8-4B1A-B163-EA0E0C6F65A0}">
      <dsp:nvSpPr>
        <dsp:cNvPr id="0" name=""/>
        <dsp:cNvSpPr/>
      </dsp:nvSpPr>
      <dsp:spPr>
        <a:xfrm>
          <a:off x="0" y="0"/>
          <a:ext cx="4051300" cy="15875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Some Screen Shoot From Code</a:t>
          </a:r>
          <a:endParaRPr lang="en-US" sz="2200" kern="1200"/>
        </a:p>
      </dsp:txBody>
      <dsp:txXfrm>
        <a:off x="0" y="635000"/>
        <a:ext cx="4051300" cy="635000"/>
      </dsp:txXfrm>
    </dsp:sp>
    <dsp:sp modelId="{21285F38-C54D-4865-93B2-E0F5765CB752}">
      <dsp:nvSpPr>
        <dsp:cNvPr id="0" name=""/>
        <dsp:cNvSpPr/>
      </dsp:nvSpPr>
      <dsp:spPr>
        <a:xfrm>
          <a:off x="1761331" y="95249"/>
          <a:ext cx="528637" cy="5286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729A2-E0FE-48FB-9F99-36A9498E4E86}">
      <dsp:nvSpPr>
        <dsp:cNvPr id="0" name=""/>
        <dsp:cNvSpPr/>
      </dsp:nvSpPr>
      <dsp:spPr>
        <a:xfrm>
          <a:off x="162052" y="1270000"/>
          <a:ext cx="3727196" cy="23812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58BA2-0FB4-4F6E-8632-CB8A78B7D5DB}">
      <dsp:nvSpPr>
        <dsp:cNvPr id="0" name=""/>
        <dsp:cNvSpPr/>
      </dsp:nvSpPr>
      <dsp:spPr>
        <a:xfrm>
          <a:off x="0" y="377189"/>
          <a:ext cx="3517567" cy="50292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9937D-DDBB-4B95-BE5F-BE4D96A62AE5}">
      <dsp:nvSpPr>
        <dsp:cNvPr id="0" name=""/>
        <dsp:cNvSpPr/>
      </dsp:nvSpPr>
      <dsp:spPr>
        <a:xfrm>
          <a:off x="1545" y="0"/>
          <a:ext cx="1020231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545" y="0"/>
        <a:ext cx="1020231" cy="502920"/>
      </dsp:txXfrm>
    </dsp:sp>
    <dsp:sp modelId="{5F277204-F44B-40F0-811F-A6658BF33076}">
      <dsp:nvSpPr>
        <dsp:cNvPr id="0" name=""/>
        <dsp:cNvSpPr/>
      </dsp:nvSpPr>
      <dsp:spPr>
        <a:xfrm>
          <a:off x="448796" y="565784"/>
          <a:ext cx="125730" cy="125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27FF5-DDCB-448A-A804-CBF5A4726FCC}">
      <dsp:nvSpPr>
        <dsp:cNvPr id="0" name=""/>
        <dsp:cNvSpPr/>
      </dsp:nvSpPr>
      <dsp:spPr>
        <a:xfrm>
          <a:off x="1072789" y="754379"/>
          <a:ext cx="1020231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72789" y="754379"/>
        <a:ext cx="1020231" cy="502920"/>
      </dsp:txXfrm>
    </dsp:sp>
    <dsp:sp modelId="{E9D3D9C9-0AF0-45A7-94D6-9F4E7C910807}">
      <dsp:nvSpPr>
        <dsp:cNvPr id="0" name=""/>
        <dsp:cNvSpPr/>
      </dsp:nvSpPr>
      <dsp:spPr>
        <a:xfrm>
          <a:off x="1633052" y="21020"/>
          <a:ext cx="125730" cy="125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D4578-5911-4141-B358-097A3DEDF15C}">
      <dsp:nvSpPr>
        <dsp:cNvPr id="0" name=""/>
        <dsp:cNvSpPr/>
      </dsp:nvSpPr>
      <dsp:spPr>
        <a:xfrm>
          <a:off x="2144032" y="0"/>
          <a:ext cx="1020231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144032" y="0"/>
        <a:ext cx="1020231" cy="502920"/>
      </dsp:txXfrm>
    </dsp:sp>
    <dsp:sp modelId="{91851F99-661A-4232-B958-59FD3D4ACE84}">
      <dsp:nvSpPr>
        <dsp:cNvPr id="0" name=""/>
        <dsp:cNvSpPr/>
      </dsp:nvSpPr>
      <dsp:spPr>
        <a:xfrm>
          <a:off x="2591283" y="565784"/>
          <a:ext cx="125730" cy="125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F528A-CB50-4548-BB0F-F8F75A950777}">
      <dsp:nvSpPr>
        <dsp:cNvPr id="0" name=""/>
        <dsp:cNvSpPr/>
      </dsp:nvSpPr>
      <dsp:spPr>
        <a:xfrm>
          <a:off x="0" y="628192"/>
          <a:ext cx="3517567" cy="83759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E7629-87C9-4086-9390-C84FAF849F9A}">
      <dsp:nvSpPr>
        <dsp:cNvPr id="0" name=""/>
        <dsp:cNvSpPr/>
      </dsp:nvSpPr>
      <dsp:spPr>
        <a:xfrm>
          <a:off x="1545" y="0"/>
          <a:ext cx="1020231" cy="83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545" y="0"/>
        <a:ext cx="1020231" cy="837590"/>
      </dsp:txXfrm>
    </dsp:sp>
    <dsp:sp modelId="{BD25789C-F06F-4609-BD5A-A40EC9052BFD}">
      <dsp:nvSpPr>
        <dsp:cNvPr id="0" name=""/>
        <dsp:cNvSpPr/>
      </dsp:nvSpPr>
      <dsp:spPr>
        <a:xfrm>
          <a:off x="406962" y="942288"/>
          <a:ext cx="209397" cy="209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972BA-D965-46F7-A59C-992E3A64B394}">
      <dsp:nvSpPr>
        <dsp:cNvPr id="0" name=""/>
        <dsp:cNvSpPr/>
      </dsp:nvSpPr>
      <dsp:spPr>
        <a:xfrm>
          <a:off x="1072789" y="1256385"/>
          <a:ext cx="1020231" cy="83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072789" y="1256385"/>
        <a:ext cx="1020231" cy="837590"/>
      </dsp:txXfrm>
    </dsp:sp>
    <dsp:sp modelId="{B1346261-C2AB-49DA-A3BC-5781FA1BE42D}">
      <dsp:nvSpPr>
        <dsp:cNvPr id="0" name=""/>
        <dsp:cNvSpPr/>
      </dsp:nvSpPr>
      <dsp:spPr>
        <a:xfrm>
          <a:off x="1478206" y="942288"/>
          <a:ext cx="209397" cy="209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99D3E-8869-4CFB-BA17-068D0F55079B}">
      <dsp:nvSpPr>
        <dsp:cNvPr id="0" name=""/>
        <dsp:cNvSpPr/>
      </dsp:nvSpPr>
      <dsp:spPr>
        <a:xfrm>
          <a:off x="2144032" y="0"/>
          <a:ext cx="1020231" cy="83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144032" y="0"/>
        <a:ext cx="1020231" cy="837590"/>
      </dsp:txXfrm>
    </dsp:sp>
    <dsp:sp modelId="{5FBA337E-04C0-4EE7-9295-A33616D8D1A6}">
      <dsp:nvSpPr>
        <dsp:cNvPr id="0" name=""/>
        <dsp:cNvSpPr/>
      </dsp:nvSpPr>
      <dsp:spPr>
        <a:xfrm>
          <a:off x="2549449" y="942288"/>
          <a:ext cx="209397" cy="209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8FC83-8523-4570-8D65-DFC8378C5EF2}">
      <dsp:nvSpPr>
        <dsp:cNvPr id="0" name=""/>
        <dsp:cNvSpPr/>
      </dsp:nvSpPr>
      <dsp:spPr>
        <a:xfrm flipV="1">
          <a:off x="0" y="635001"/>
          <a:ext cx="3517567" cy="74751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25D14-74C5-41CC-A48B-A294F14F4E6A}">
      <dsp:nvSpPr>
        <dsp:cNvPr id="0" name=""/>
        <dsp:cNvSpPr/>
      </dsp:nvSpPr>
      <dsp:spPr>
        <a:xfrm>
          <a:off x="0" y="0"/>
          <a:ext cx="3165810" cy="80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0" y="0"/>
        <a:ext cx="3165810" cy="807006"/>
      </dsp:txXfrm>
    </dsp:sp>
    <dsp:sp modelId="{176E49CC-BC85-485F-86A1-7924885C68B9}">
      <dsp:nvSpPr>
        <dsp:cNvPr id="0" name=""/>
        <dsp:cNvSpPr/>
      </dsp:nvSpPr>
      <dsp:spPr>
        <a:xfrm>
          <a:off x="1482029" y="907882"/>
          <a:ext cx="201751" cy="201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B3504-84F6-492B-B225-5595D8905194}">
      <dsp:nvSpPr>
        <dsp:cNvPr id="0" name=""/>
        <dsp:cNvSpPr/>
      </dsp:nvSpPr>
      <dsp:spPr>
        <a:xfrm>
          <a:off x="-3143112" y="-409481"/>
          <a:ext cx="3748867" cy="3748867"/>
        </a:xfrm>
        <a:prstGeom prst="blockArc">
          <a:avLst>
            <a:gd name="adj1" fmla="val 18900000"/>
            <a:gd name="adj2" fmla="val 2700000"/>
            <a:gd name="adj3" fmla="val 57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4BE5F-8423-40E6-A29D-8CE1D6739A9B}">
      <dsp:nvSpPr>
        <dsp:cNvPr id="0" name=""/>
        <dsp:cNvSpPr/>
      </dsp:nvSpPr>
      <dsp:spPr>
        <a:xfrm>
          <a:off x="389498" y="278130"/>
          <a:ext cx="5569973" cy="556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53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Zeinab Ahmed Younes</a:t>
          </a:r>
        </a:p>
      </dsp:txBody>
      <dsp:txXfrm>
        <a:off x="389498" y="278130"/>
        <a:ext cx="5569973" cy="556260"/>
      </dsp:txXfrm>
    </dsp:sp>
    <dsp:sp modelId="{EFCC9D02-3239-42C8-A79A-BB0BFF84D9D9}">
      <dsp:nvSpPr>
        <dsp:cNvPr id="0" name=""/>
        <dsp:cNvSpPr/>
      </dsp:nvSpPr>
      <dsp:spPr>
        <a:xfrm>
          <a:off x="41836" y="208597"/>
          <a:ext cx="695325" cy="6953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406E6-D0DF-4180-ACAB-B3DC96475CE9}">
      <dsp:nvSpPr>
        <dsp:cNvPr id="0" name=""/>
        <dsp:cNvSpPr/>
      </dsp:nvSpPr>
      <dsp:spPr>
        <a:xfrm>
          <a:off x="591699" y="1112520"/>
          <a:ext cx="5367773" cy="556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53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Marwa Mohamed Ahmed </a:t>
          </a:r>
        </a:p>
      </dsp:txBody>
      <dsp:txXfrm>
        <a:off x="591699" y="1112520"/>
        <a:ext cx="5367773" cy="556260"/>
      </dsp:txXfrm>
    </dsp:sp>
    <dsp:sp modelId="{B1B51720-A381-435C-A03C-D0D03E777A1A}">
      <dsp:nvSpPr>
        <dsp:cNvPr id="0" name=""/>
        <dsp:cNvSpPr/>
      </dsp:nvSpPr>
      <dsp:spPr>
        <a:xfrm>
          <a:off x="244036" y="1042987"/>
          <a:ext cx="695325" cy="6953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5DA58-F2E3-4F2E-84D3-3B1AC64EF2DD}">
      <dsp:nvSpPr>
        <dsp:cNvPr id="0" name=""/>
        <dsp:cNvSpPr/>
      </dsp:nvSpPr>
      <dsp:spPr>
        <a:xfrm>
          <a:off x="374181" y="1927207"/>
          <a:ext cx="5569973" cy="556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53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Maryam Saied Mostafa</a:t>
          </a:r>
        </a:p>
      </dsp:txBody>
      <dsp:txXfrm>
        <a:off x="374181" y="1927207"/>
        <a:ext cx="5569973" cy="556260"/>
      </dsp:txXfrm>
    </dsp:sp>
    <dsp:sp modelId="{327D3BC6-2EA0-4E2C-86AB-EE857B964D7F}">
      <dsp:nvSpPr>
        <dsp:cNvPr id="0" name=""/>
        <dsp:cNvSpPr/>
      </dsp:nvSpPr>
      <dsp:spPr>
        <a:xfrm>
          <a:off x="41836" y="1877377"/>
          <a:ext cx="695325" cy="6953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8FC83-8523-4570-8D65-DFC8378C5EF2}">
      <dsp:nvSpPr>
        <dsp:cNvPr id="0" name=""/>
        <dsp:cNvSpPr/>
      </dsp:nvSpPr>
      <dsp:spPr>
        <a:xfrm flipV="1">
          <a:off x="0" y="1150109"/>
          <a:ext cx="3517567" cy="52827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25D14-74C5-41CC-A48B-A294F14F4E6A}">
      <dsp:nvSpPr>
        <dsp:cNvPr id="0" name=""/>
        <dsp:cNvSpPr/>
      </dsp:nvSpPr>
      <dsp:spPr>
        <a:xfrm>
          <a:off x="0" y="0"/>
          <a:ext cx="3165810" cy="807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0" y="0"/>
        <a:ext cx="3165810" cy="807006"/>
      </dsp:txXfrm>
    </dsp:sp>
    <dsp:sp modelId="{176E49CC-BC85-485F-86A1-7924885C68B9}">
      <dsp:nvSpPr>
        <dsp:cNvPr id="0" name=""/>
        <dsp:cNvSpPr/>
      </dsp:nvSpPr>
      <dsp:spPr>
        <a:xfrm>
          <a:off x="1396498" y="1327148"/>
          <a:ext cx="201751" cy="201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ACAC-13D9-4DF8-888A-965B5186E90A}">
      <dsp:nvSpPr>
        <dsp:cNvPr id="0" name=""/>
        <dsp:cNvSpPr/>
      </dsp:nvSpPr>
      <dsp:spPr>
        <a:xfrm>
          <a:off x="567159" y="2949959"/>
          <a:ext cx="1173754" cy="10890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Members</a:t>
          </a:r>
        </a:p>
      </dsp:txBody>
      <dsp:txXfrm>
        <a:off x="739051" y="3109452"/>
        <a:ext cx="829970" cy="770102"/>
      </dsp:txXfrm>
    </dsp:sp>
    <dsp:sp modelId="{E305C3BB-7C4B-455C-BB83-038C7FF409B4}">
      <dsp:nvSpPr>
        <dsp:cNvPr id="0" name=""/>
        <dsp:cNvSpPr/>
      </dsp:nvSpPr>
      <dsp:spPr>
        <a:xfrm rot="5566688" flipV="1">
          <a:off x="876790" y="2226226"/>
          <a:ext cx="708680" cy="1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897218" y="2232743"/>
        <a:ext cx="669713" cy="77933"/>
      </dsp:txXfrm>
    </dsp:sp>
    <dsp:sp modelId="{A027E637-CD05-458F-BA5E-51157E50303F}">
      <dsp:nvSpPr>
        <dsp:cNvPr id="0" name=""/>
        <dsp:cNvSpPr/>
      </dsp:nvSpPr>
      <dsp:spPr>
        <a:xfrm>
          <a:off x="776413" y="592517"/>
          <a:ext cx="1142106" cy="1027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Team</a:t>
          </a:r>
          <a:endParaRPr lang="en-US" sz="1300" b="1" kern="1200" dirty="0"/>
        </a:p>
      </dsp:txBody>
      <dsp:txXfrm>
        <a:off x="943671" y="743000"/>
        <a:ext cx="807590" cy="7265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FC821-E2CF-4ED5-9CC2-BA764863C658}">
      <dsp:nvSpPr>
        <dsp:cNvPr id="0" name=""/>
        <dsp:cNvSpPr/>
      </dsp:nvSpPr>
      <dsp:spPr>
        <a:xfrm rot="21599351">
          <a:off x="-57870" y="284358"/>
          <a:ext cx="994093" cy="30629"/>
        </a:xfrm>
        <a:custGeom>
          <a:avLst/>
          <a:gdLst/>
          <a:ahLst/>
          <a:cxnLst/>
          <a:rect l="0" t="0" r="0" b="0"/>
          <a:pathLst>
            <a:path>
              <a:moveTo>
                <a:pt x="0" y="15314"/>
              </a:moveTo>
              <a:lnTo>
                <a:pt x="994093" y="1531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B5E69-70B7-4A11-842F-1B10BC56EC9B}">
      <dsp:nvSpPr>
        <dsp:cNvPr id="0" name=""/>
        <dsp:cNvSpPr/>
      </dsp:nvSpPr>
      <dsp:spPr>
        <a:xfrm>
          <a:off x="0" y="0"/>
          <a:ext cx="598570" cy="598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EAE1C-B052-470E-8BC6-263F775669E4}">
      <dsp:nvSpPr>
        <dsp:cNvPr id="0" name=""/>
        <dsp:cNvSpPr/>
      </dsp:nvSpPr>
      <dsp:spPr>
        <a:xfrm>
          <a:off x="936222" y="0"/>
          <a:ext cx="2138932" cy="5987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Main Badge</a:t>
          </a:r>
          <a:endParaRPr lang="en-US" sz="2300" kern="1200"/>
        </a:p>
      </dsp:txBody>
      <dsp:txXfrm>
        <a:off x="1249461" y="87685"/>
        <a:ext cx="1512454" cy="4233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8480D-DFC8-48EA-B4CE-A8F5E6169812}">
      <dsp:nvSpPr>
        <dsp:cNvPr id="0" name=""/>
        <dsp:cNvSpPr/>
      </dsp:nvSpPr>
      <dsp:spPr>
        <a:xfrm rot="2">
          <a:off x="255564" y="329786"/>
          <a:ext cx="770882" cy="49570"/>
        </a:xfrm>
        <a:custGeom>
          <a:avLst/>
          <a:gdLst/>
          <a:ahLst/>
          <a:cxnLst/>
          <a:rect l="0" t="0" r="0" b="0"/>
          <a:pathLst>
            <a:path>
              <a:moveTo>
                <a:pt x="0" y="24785"/>
              </a:moveTo>
              <a:lnTo>
                <a:pt x="770882" y="2478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69184-E68A-4F43-8274-CC30CFB94B14}">
      <dsp:nvSpPr>
        <dsp:cNvPr id="0" name=""/>
        <dsp:cNvSpPr/>
      </dsp:nvSpPr>
      <dsp:spPr>
        <a:xfrm>
          <a:off x="0" y="645"/>
          <a:ext cx="723269" cy="7084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37197-0739-401F-80D8-F6CDC3661D86}">
      <dsp:nvSpPr>
        <dsp:cNvPr id="0" name=""/>
        <dsp:cNvSpPr/>
      </dsp:nvSpPr>
      <dsp:spPr>
        <a:xfrm>
          <a:off x="1026447" y="1"/>
          <a:ext cx="1546253" cy="7091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Display System</a:t>
          </a:r>
        </a:p>
      </dsp:txBody>
      <dsp:txXfrm>
        <a:off x="1252891" y="103852"/>
        <a:ext cx="1093365" cy="5014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18DB-580D-46C4-9F85-FBC7549BDB6B}">
      <dsp:nvSpPr>
        <dsp:cNvPr id="0" name=""/>
        <dsp:cNvSpPr/>
      </dsp:nvSpPr>
      <dsp:spPr>
        <a:xfrm rot="5400000">
          <a:off x="-83635" y="83635"/>
          <a:ext cx="557572" cy="3903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 baseline="0" dirty="0"/>
            <a:t>Customar Data</a:t>
          </a:r>
          <a:endParaRPr lang="en-US" sz="600" kern="1200" dirty="0"/>
        </a:p>
      </dsp:txBody>
      <dsp:txXfrm rot="-5400000">
        <a:off x="1" y="195149"/>
        <a:ext cx="390300" cy="167272"/>
      </dsp:txXfrm>
    </dsp:sp>
    <dsp:sp modelId="{5FBAA331-5A96-4967-9BB1-91A29E9262A4}">
      <dsp:nvSpPr>
        <dsp:cNvPr id="0" name=""/>
        <dsp:cNvSpPr/>
      </dsp:nvSpPr>
      <dsp:spPr>
        <a:xfrm rot="5400000">
          <a:off x="1883613" y="-1493312"/>
          <a:ext cx="362421" cy="33490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b="0" i="0" kern="1200" baseline="0" dirty="0"/>
            <a:t>Customar Data</a:t>
          </a:r>
          <a:endParaRPr lang="en-US" sz="2200" kern="1200" dirty="0"/>
        </a:p>
      </dsp:txBody>
      <dsp:txXfrm rot="-5400000">
        <a:off x="390300" y="17693"/>
        <a:ext cx="3331355" cy="3270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4AFEA-65E4-4F87-8106-7B588A9F120E}">
      <dsp:nvSpPr>
        <dsp:cNvPr id="0" name=""/>
        <dsp:cNvSpPr/>
      </dsp:nvSpPr>
      <dsp:spPr>
        <a:xfrm>
          <a:off x="3" y="73"/>
          <a:ext cx="2872720" cy="6354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Check Enter the name or not</a:t>
          </a:r>
        </a:p>
      </dsp:txBody>
      <dsp:txXfrm>
        <a:off x="317752" y="73"/>
        <a:ext cx="2237223" cy="6354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B9DC6-516A-4E5D-A129-22ACBD90121A}">
      <dsp:nvSpPr>
        <dsp:cNvPr id="0" name=""/>
        <dsp:cNvSpPr/>
      </dsp:nvSpPr>
      <dsp:spPr>
        <a:xfrm>
          <a:off x="4" y="376512"/>
          <a:ext cx="2529590" cy="7158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Enter the number or not</a:t>
          </a:r>
        </a:p>
      </dsp:txBody>
      <dsp:txXfrm>
        <a:off x="357945" y="376512"/>
        <a:ext cx="1813709" cy="7158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B4C72-ACB2-466E-A4E4-69B36042C128}">
      <dsp:nvSpPr>
        <dsp:cNvPr id="0" name=""/>
        <dsp:cNvSpPr/>
      </dsp:nvSpPr>
      <dsp:spPr>
        <a:xfrm rot="5400000">
          <a:off x="-78906" y="78906"/>
          <a:ext cx="526041" cy="3682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Customar</a:t>
          </a:r>
        </a:p>
      </dsp:txBody>
      <dsp:txXfrm rot="-5400000">
        <a:off x="1" y="184113"/>
        <a:ext cx="368228" cy="157813"/>
      </dsp:txXfrm>
    </dsp:sp>
    <dsp:sp modelId="{FCF503C5-34EB-46C4-AEB7-628A290300FF}">
      <dsp:nvSpPr>
        <dsp:cNvPr id="0" name=""/>
        <dsp:cNvSpPr/>
      </dsp:nvSpPr>
      <dsp:spPr>
        <a:xfrm rot="5400000">
          <a:off x="1903845" y="-1535616"/>
          <a:ext cx="341926" cy="34131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100" b="0" i="0" kern="1200" baseline="0" dirty="0"/>
            <a:t>Customar Data</a:t>
          </a:r>
          <a:endParaRPr lang="en-US" sz="2100" kern="1200" dirty="0"/>
        </a:p>
      </dsp:txBody>
      <dsp:txXfrm rot="-5400000">
        <a:off x="368229" y="16691"/>
        <a:ext cx="3396469" cy="308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image" Target="../media/image15.png"/><Relationship Id="rId18" Type="http://schemas.openxmlformats.org/officeDocument/2006/relationships/diagramColors" Target="../diagrams/colors20.xml"/><Relationship Id="rId3" Type="http://schemas.openxmlformats.org/officeDocument/2006/relationships/diagramLayout" Target="../diagrams/layout18.xml"/><Relationship Id="rId7" Type="http://schemas.openxmlformats.org/officeDocument/2006/relationships/image" Target="../media/image14.png"/><Relationship Id="rId12" Type="http://schemas.microsoft.com/office/2007/relationships/diagramDrawing" Target="../diagrams/drawing19.xml"/><Relationship Id="rId17" Type="http://schemas.openxmlformats.org/officeDocument/2006/relationships/diagramQuickStyle" Target="../diagrams/quickStyle20.xml"/><Relationship Id="rId2" Type="http://schemas.openxmlformats.org/officeDocument/2006/relationships/diagramData" Target="../diagrams/data18.xml"/><Relationship Id="rId16" Type="http://schemas.openxmlformats.org/officeDocument/2006/relationships/diagramLayout" Target="../diagrams/layout2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8.xml"/><Relationship Id="rId11" Type="http://schemas.openxmlformats.org/officeDocument/2006/relationships/diagramColors" Target="../diagrams/colors19.xml"/><Relationship Id="rId5" Type="http://schemas.openxmlformats.org/officeDocument/2006/relationships/diagramColors" Target="../diagrams/colors18.xml"/><Relationship Id="rId15" Type="http://schemas.openxmlformats.org/officeDocument/2006/relationships/diagramData" Target="../diagrams/data20.xml"/><Relationship Id="rId10" Type="http://schemas.openxmlformats.org/officeDocument/2006/relationships/diagramQuickStyle" Target="../diagrams/quickStyle19.xml"/><Relationship Id="rId19" Type="http://schemas.microsoft.com/office/2007/relationships/diagramDrawing" Target="../diagrams/drawing20.xml"/><Relationship Id="rId4" Type="http://schemas.openxmlformats.org/officeDocument/2006/relationships/diagramQuickStyle" Target="../diagrams/quickStyle18.xml"/><Relationship Id="rId9" Type="http://schemas.openxmlformats.org/officeDocument/2006/relationships/diagramLayout" Target="../diagrams/layout19.xml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.png"/><Relationship Id="rId18" Type="http://schemas.microsoft.com/office/2007/relationships/diagramDrawing" Target="../diagrams/drawing8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12" Type="http://schemas.microsoft.com/office/2007/relationships/diagramDrawing" Target="../diagrams/drawing7.xml"/><Relationship Id="rId17" Type="http://schemas.openxmlformats.org/officeDocument/2006/relationships/diagramColors" Target="../diagrams/colors8.xml"/><Relationship Id="rId2" Type="http://schemas.openxmlformats.org/officeDocument/2006/relationships/diagramData" Target="../diagrams/data6.xml"/><Relationship Id="rId16" Type="http://schemas.openxmlformats.org/officeDocument/2006/relationships/diagramQuickStyle" Target="../diagrams/quickStyle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5" Type="http://schemas.openxmlformats.org/officeDocument/2006/relationships/diagramLayout" Target="../diagrams/layout8.xml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Relationship Id="rId14" Type="http://schemas.openxmlformats.org/officeDocument/2006/relationships/diagramData" Target="../diagrams/data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12" Type="http://schemas.microsoft.com/office/2007/relationships/diagramDrawing" Target="../diagrams/drawing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11" Type="http://schemas.openxmlformats.org/officeDocument/2006/relationships/diagramColors" Target="../diagrams/colors10.xml"/><Relationship Id="rId5" Type="http://schemas.openxmlformats.org/officeDocument/2006/relationships/diagramColors" Target="../diagrams/colors9.xml"/><Relationship Id="rId10" Type="http://schemas.openxmlformats.org/officeDocument/2006/relationships/diagramQuickStyle" Target="../diagrams/quickStyle10.xml"/><Relationship Id="rId4" Type="http://schemas.openxmlformats.org/officeDocument/2006/relationships/diagramQuickStyle" Target="../diagrams/quickStyle9.xml"/><Relationship Id="rId9" Type="http://schemas.openxmlformats.org/officeDocument/2006/relationships/diagramLayout" Target="../diagrams/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6.png"/><Relationship Id="rId12" Type="http://schemas.openxmlformats.org/officeDocument/2006/relationships/diagramColors" Target="../diagrams/colors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1.xml"/><Relationship Id="rId11" Type="http://schemas.openxmlformats.org/officeDocument/2006/relationships/diagramQuickStyle" Target="../diagrams/quickStyle12.xml"/><Relationship Id="rId5" Type="http://schemas.openxmlformats.org/officeDocument/2006/relationships/diagramColors" Target="../diagrams/colors11.xml"/><Relationship Id="rId10" Type="http://schemas.openxmlformats.org/officeDocument/2006/relationships/diagramLayout" Target="../diagrams/layout12.xml"/><Relationship Id="rId4" Type="http://schemas.openxmlformats.org/officeDocument/2006/relationships/diagramQuickStyle" Target="../diagrams/quickStyle11.xml"/><Relationship Id="rId9" Type="http://schemas.openxmlformats.org/officeDocument/2006/relationships/diagramData" Target="../diagrams/data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diagramDrawing" Target="../diagrams/drawing15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10.png"/><Relationship Id="rId12" Type="http://schemas.openxmlformats.org/officeDocument/2006/relationships/diagramColors" Target="../diagrams/colors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4.xml"/><Relationship Id="rId11" Type="http://schemas.openxmlformats.org/officeDocument/2006/relationships/diagramQuickStyle" Target="../diagrams/quickStyle15.xml"/><Relationship Id="rId5" Type="http://schemas.openxmlformats.org/officeDocument/2006/relationships/diagramColors" Target="../diagrams/colors14.xml"/><Relationship Id="rId10" Type="http://schemas.openxmlformats.org/officeDocument/2006/relationships/diagramLayout" Target="../diagrams/layout15.xml"/><Relationship Id="rId4" Type="http://schemas.openxmlformats.org/officeDocument/2006/relationships/diagramQuickStyle" Target="../diagrams/quickStyle14.xml"/><Relationship Id="rId9" Type="http://schemas.openxmlformats.org/officeDocument/2006/relationships/diagramData" Target="../diagrams/data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13" Type="http://schemas.openxmlformats.org/officeDocument/2006/relationships/image" Target="../media/image13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12.png"/><Relationship Id="rId12" Type="http://schemas.microsoft.com/office/2007/relationships/diagramDrawing" Target="../diagrams/drawing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6.xml"/><Relationship Id="rId11" Type="http://schemas.openxmlformats.org/officeDocument/2006/relationships/diagramColors" Target="../diagrams/colors17.xml"/><Relationship Id="rId5" Type="http://schemas.openxmlformats.org/officeDocument/2006/relationships/diagramColors" Target="../diagrams/colors16.xml"/><Relationship Id="rId10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6.xml"/><Relationship Id="rId9" Type="http://schemas.openxmlformats.org/officeDocument/2006/relationships/diagramLayout" Target="../diagrams/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760396" y="840143"/>
            <a:ext cx="4597082" cy="2255838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Restarunt System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5570" y="0"/>
            <a:ext cx="6253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1D949AB-0E98-4BBB-9045-AE1758ECD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343355"/>
              </p:ext>
            </p:extLst>
          </p:nvPr>
        </p:nvGraphicFramePr>
        <p:xfrm>
          <a:off x="630765" y="-204217"/>
          <a:ext cx="3517567" cy="209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EC6F80-96E3-4ADF-8A48-D683B250D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15029" b="22947"/>
          <a:stretch/>
        </p:blipFill>
        <p:spPr>
          <a:xfrm>
            <a:off x="4711700" y="103125"/>
            <a:ext cx="7467600" cy="2093976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6195A5-DC0E-47AE-92B7-83C27A2C2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519319"/>
              </p:ext>
            </p:extLst>
          </p:nvPr>
        </p:nvGraphicFramePr>
        <p:xfrm>
          <a:off x="745065" y="2197101"/>
          <a:ext cx="3517567" cy="2017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3B23F9-AF6B-473A-9AA1-91AC9CF3131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12778" r="42187" b="24629"/>
          <a:stretch/>
        </p:blipFill>
        <p:spPr>
          <a:xfrm>
            <a:off x="4711700" y="2197101"/>
            <a:ext cx="7467600" cy="23495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4FAA13A-391E-46D0-9DCC-22B88EC48D6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15000" r="1" b="29074"/>
          <a:stretch/>
        </p:blipFill>
        <p:spPr>
          <a:xfrm>
            <a:off x="4711699" y="4546601"/>
            <a:ext cx="7467601" cy="23147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F830EFE-6762-4B70-A4BE-455E9346006A}"/>
              </a:ext>
            </a:extLst>
          </p:cNvPr>
          <p:cNvSpPr/>
          <p:nvPr/>
        </p:nvSpPr>
        <p:spPr>
          <a:xfrm>
            <a:off x="3213824" y="3104983"/>
            <a:ext cx="201751" cy="20175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D45609-26F3-4490-97F1-8D1868A0EE01}"/>
              </a:ext>
            </a:extLst>
          </p:cNvPr>
          <p:cNvSpPr/>
          <p:nvPr/>
        </p:nvSpPr>
        <p:spPr>
          <a:xfrm>
            <a:off x="1105624" y="3112948"/>
            <a:ext cx="201751" cy="22860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5D67F50-317B-493A-AF39-1AFF8FCCE9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956712"/>
              </p:ext>
            </p:extLst>
          </p:nvPr>
        </p:nvGraphicFramePr>
        <p:xfrm>
          <a:off x="969598" y="3371851"/>
          <a:ext cx="3517567" cy="2017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B2932902-5358-42D4-A7C5-BC7CE1013627}"/>
              </a:ext>
            </a:extLst>
          </p:cNvPr>
          <p:cNvSpPr/>
          <p:nvPr/>
        </p:nvSpPr>
        <p:spPr>
          <a:xfrm>
            <a:off x="3213824" y="4701117"/>
            <a:ext cx="201751" cy="20175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107158-EB10-4A64-A6F1-6EFFAB880AD2}"/>
              </a:ext>
            </a:extLst>
          </p:cNvPr>
          <p:cNvSpPr/>
          <p:nvPr/>
        </p:nvSpPr>
        <p:spPr>
          <a:xfrm>
            <a:off x="1206499" y="4690576"/>
            <a:ext cx="201751" cy="20175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907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B24693A-B369-43A4-8A57-420DCE336B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877836"/>
              </p:ext>
            </p:extLst>
          </p:nvPr>
        </p:nvGraphicFramePr>
        <p:xfrm>
          <a:off x="3181349" y="647700"/>
          <a:ext cx="5994400" cy="278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6B3FC3A-8B91-4E96-8911-C633B3224DA6}"/>
              </a:ext>
            </a:extLst>
          </p:cNvPr>
          <p:cNvSpPr txBox="1"/>
          <p:nvPr/>
        </p:nvSpPr>
        <p:spPr>
          <a:xfrm>
            <a:off x="3317873" y="101539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6105F8-6A72-4C81-AE2C-741F5128A759}"/>
              </a:ext>
            </a:extLst>
          </p:cNvPr>
          <p:cNvSpPr txBox="1"/>
          <p:nvPr/>
        </p:nvSpPr>
        <p:spPr>
          <a:xfrm>
            <a:off x="3558281" y="184117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E24DB-A1B6-48D1-9281-5B81C944B736}"/>
              </a:ext>
            </a:extLst>
          </p:cNvPr>
          <p:cNvSpPr txBox="1"/>
          <p:nvPr/>
        </p:nvSpPr>
        <p:spPr>
          <a:xfrm>
            <a:off x="3317873" y="271456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38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1DB1A409-DE51-484B-A211-D0DC8FCC4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5824102"/>
              </p:ext>
            </p:extLst>
          </p:nvPr>
        </p:nvGraphicFramePr>
        <p:xfrm>
          <a:off x="3181349" y="3266036"/>
          <a:ext cx="5994400" cy="278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5101A3CE-D0CF-4719-94A8-4323FFE64713}"/>
              </a:ext>
            </a:extLst>
          </p:cNvPr>
          <p:cNvSpPr txBox="1"/>
          <p:nvPr/>
        </p:nvSpPr>
        <p:spPr>
          <a:xfrm>
            <a:off x="3317873" y="363269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23128D-A40A-47D2-8B2D-E163EEFECDBF}"/>
              </a:ext>
            </a:extLst>
          </p:cNvPr>
          <p:cNvSpPr txBox="1"/>
          <p:nvPr/>
        </p:nvSpPr>
        <p:spPr>
          <a:xfrm>
            <a:off x="3558281" y="449372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D253A4-EC3A-4A5F-8DD0-9237BE9FEE45}"/>
              </a:ext>
            </a:extLst>
          </p:cNvPr>
          <p:cNvSpPr txBox="1"/>
          <p:nvPr/>
        </p:nvSpPr>
        <p:spPr>
          <a:xfrm>
            <a:off x="3317873" y="5332902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89</a:t>
            </a:r>
          </a:p>
        </p:txBody>
      </p:sp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F9860B82-E710-4A90-8DFB-5AE0A865C2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852089"/>
              </p:ext>
            </p:extLst>
          </p:nvPr>
        </p:nvGraphicFramePr>
        <p:xfrm>
          <a:off x="586256" y="1162183"/>
          <a:ext cx="2526831" cy="453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6ADC763-B61E-492B-86FE-255E3AF115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325328"/>
              </p:ext>
            </p:extLst>
          </p:nvPr>
        </p:nvGraphicFramePr>
        <p:xfrm>
          <a:off x="643464" y="750445"/>
          <a:ext cx="3517567" cy="59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73FDE77C-A241-4512-9210-6262F5CF5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46" y="84083"/>
            <a:ext cx="7462345" cy="6773917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66B120-7BE1-41CE-9C0F-3CBD5D878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869387"/>
              </p:ext>
            </p:extLst>
          </p:nvPr>
        </p:nvGraphicFramePr>
        <p:xfrm>
          <a:off x="643465" y="3043050"/>
          <a:ext cx="2572701" cy="709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133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2F6EE03-A4A7-4B6D-A1D2-BA90F93FA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579432"/>
              </p:ext>
            </p:extLst>
          </p:nvPr>
        </p:nvGraphicFramePr>
        <p:xfrm>
          <a:off x="138969" y="192873"/>
          <a:ext cx="3739348" cy="55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4B261254-11C7-4556-B009-17C63B6A7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3"/>
          <a:stretch/>
        </p:blipFill>
        <p:spPr>
          <a:xfrm>
            <a:off x="4677103" y="3429000"/>
            <a:ext cx="7514897" cy="3419643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1D900A2-F74F-4D59-8917-EFF965D13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813005"/>
              </p:ext>
            </p:extLst>
          </p:nvPr>
        </p:nvGraphicFramePr>
        <p:xfrm>
          <a:off x="781164" y="1058091"/>
          <a:ext cx="3517567" cy="635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206F7F2-EF1F-4E55-94EE-590B9EEDF2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"/>
          <a:stretch/>
        </p:blipFill>
        <p:spPr>
          <a:xfrm>
            <a:off x="4719145" y="26490"/>
            <a:ext cx="7472855" cy="3334345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3B418E4-30D1-40B6-AFBE-444F64BA4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929090"/>
              </p:ext>
            </p:extLst>
          </p:nvPr>
        </p:nvGraphicFramePr>
        <p:xfrm>
          <a:off x="781164" y="3541986"/>
          <a:ext cx="2529595" cy="1250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71671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69823DE-3F88-4B78-AA0A-BCEC53A5D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180437"/>
              </p:ext>
            </p:extLst>
          </p:nvPr>
        </p:nvGraphicFramePr>
        <p:xfrm>
          <a:off x="128460" y="224404"/>
          <a:ext cx="3781389" cy="526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C6E3DFCD-A6DA-46FE-9446-9A9258D9F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93" y="0"/>
            <a:ext cx="7525407" cy="6779171"/>
          </a:xfr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75F575F-C7E8-427D-B114-F3F07DB43E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75040"/>
              </p:ext>
            </p:extLst>
          </p:nvPr>
        </p:nvGraphicFramePr>
        <p:xfrm>
          <a:off x="875061" y="1942450"/>
          <a:ext cx="3413160" cy="157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0664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A6BCF38-DA7E-494E-AC38-5F09423F6D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217010"/>
              </p:ext>
            </p:extLst>
          </p:nvPr>
        </p:nvGraphicFramePr>
        <p:xfrm>
          <a:off x="605512" y="357350"/>
          <a:ext cx="2190240" cy="830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0DF3D825-D7A4-4230-9B11-E942B57A6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3"/>
          <a:stretch/>
        </p:blipFill>
        <p:spPr>
          <a:xfrm>
            <a:off x="4729655" y="94656"/>
            <a:ext cx="7462345" cy="3139196"/>
          </a:xfr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220C5C-226C-4042-B6AD-F20464A6A6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"/>
          <a:stretch/>
        </p:blipFill>
        <p:spPr>
          <a:xfrm>
            <a:off x="4740164" y="3233852"/>
            <a:ext cx="7378263" cy="3529491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61C56F6-05BF-41F7-B6E2-127DB18FE1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786939"/>
              </p:ext>
            </p:extLst>
          </p:nvPr>
        </p:nvGraphicFramePr>
        <p:xfrm>
          <a:off x="968118" y="3536729"/>
          <a:ext cx="2190240" cy="830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090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EA3D22A-B920-439E-B752-2DABE6E3B6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810878"/>
              </p:ext>
            </p:extLst>
          </p:nvPr>
        </p:nvGraphicFramePr>
        <p:xfrm>
          <a:off x="548873" y="515007"/>
          <a:ext cx="3612159" cy="1182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0005FAD1-D109-4372-B060-DE4535374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397" y="804812"/>
            <a:ext cx="2822168" cy="3334345"/>
          </a:xfr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15CC3CE-9679-41E2-A990-FBD66FF38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67" y="-385951"/>
            <a:ext cx="7367750" cy="71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7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491C9C8-CFCD-4153-903C-690FB04EC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1646209"/>
              </p:ext>
            </p:extLst>
          </p:nvPr>
        </p:nvGraphicFramePr>
        <p:xfrm>
          <a:off x="816887" y="541721"/>
          <a:ext cx="2336216" cy="1998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BF3C4C47-969A-46AF-AC1C-BB6A39A2F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0"/>
          <a:stretch/>
        </p:blipFill>
        <p:spPr>
          <a:xfrm>
            <a:off x="4719146" y="102843"/>
            <a:ext cx="7472854" cy="3171653"/>
          </a:xfr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0D8EA2E4-09EF-4B2F-8CB4-9074D74CC9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8"/>
          <a:stretch/>
        </p:blipFill>
        <p:spPr>
          <a:xfrm>
            <a:off x="4719145" y="3195144"/>
            <a:ext cx="7472855" cy="3662855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D0FB11D-2871-4BF5-8864-C4631FD87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857337"/>
              </p:ext>
            </p:extLst>
          </p:nvPr>
        </p:nvGraphicFramePr>
        <p:xfrm>
          <a:off x="994687" y="3665044"/>
          <a:ext cx="2336216" cy="2185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98694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C7F0CE7-B36A-40F5-B9BF-F940AEC2D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480612"/>
              </p:ext>
            </p:extLst>
          </p:nvPr>
        </p:nvGraphicFramePr>
        <p:xfrm>
          <a:off x="109732" y="76200"/>
          <a:ext cx="4051300" cy="158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F44AFFD-6048-4901-B458-994175543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4" b="18554"/>
          <a:stretch/>
        </p:blipFill>
        <p:spPr>
          <a:xfrm>
            <a:off x="4660900" y="76200"/>
            <a:ext cx="7531099" cy="3175000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787D1D2-195C-4126-82CA-BFBCC28F11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66500"/>
              </p:ext>
            </p:extLst>
          </p:nvPr>
        </p:nvGraphicFramePr>
        <p:xfrm>
          <a:off x="376598" y="1752601"/>
          <a:ext cx="3517567" cy="125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F9834A0-2775-4662-BFC2-AB17807EB52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11296" b="21481"/>
          <a:stretch/>
        </p:blipFill>
        <p:spPr>
          <a:xfrm>
            <a:off x="4660899" y="3251200"/>
            <a:ext cx="7531100" cy="3606800"/>
          </a:xfrm>
          <a:prstGeom prst="rect">
            <a:avLst/>
          </a:prstGeom>
        </p:spPr>
      </p:pic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E422312F-8AD7-4968-8D47-F3D4F499460B}"/>
              </a:ext>
            </a:extLst>
          </p:cNvPr>
          <p:cNvSpPr/>
          <p:nvPr/>
        </p:nvSpPr>
        <p:spPr>
          <a:xfrm>
            <a:off x="376597" y="4193540"/>
            <a:ext cx="3517567" cy="502920"/>
          </a:xfrm>
          <a:prstGeom prst="notched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EA55FA-A9E2-450E-A030-F97CE0A68CF3}"/>
              </a:ext>
            </a:extLst>
          </p:cNvPr>
          <p:cNvSpPr/>
          <p:nvPr/>
        </p:nvSpPr>
        <p:spPr>
          <a:xfrm>
            <a:off x="813435" y="4382135"/>
            <a:ext cx="125730" cy="12573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13E3C3-BA2A-40AB-83E0-BE21EE7F028A}"/>
              </a:ext>
            </a:extLst>
          </p:cNvPr>
          <p:cNvSpPr/>
          <p:nvPr/>
        </p:nvSpPr>
        <p:spPr>
          <a:xfrm>
            <a:off x="3048635" y="4406900"/>
            <a:ext cx="125730" cy="12573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975861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{1FBD9446-B040-4D9F-B250-78415B9F0F23}tf56160789_win32</Template>
  <TotalTime>164</TotalTime>
  <Words>72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Bookman Old Style</vt:lpstr>
      <vt:lpstr>Calibri</vt:lpstr>
      <vt:lpstr>Franklin Gothic Book</vt:lpstr>
      <vt:lpstr>1_RetrospectVTI</vt:lpstr>
      <vt:lpstr>Restarunt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Restarunt System</dc:title>
  <dc:creator>ahmed195103@feng.bu.edu.eg</dc:creator>
  <cp:lastModifiedBy>ahmed195103@feng.bu.edu.eg</cp:lastModifiedBy>
  <cp:revision>7</cp:revision>
  <dcterms:created xsi:type="dcterms:W3CDTF">2022-01-03T23:15:20Z</dcterms:created>
  <dcterms:modified xsi:type="dcterms:W3CDTF">2022-01-04T03:20:50Z</dcterms:modified>
</cp:coreProperties>
</file>